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9"/>
  </p:notesMasterIdLst>
  <p:sldIdLst>
    <p:sldId id="410" r:id="rId4"/>
    <p:sldId id="411" r:id="rId5"/>
    <p:sldId id="414" r:id="rId6"/>
    <p:sldId id="415" r:id="rId7"/>
    <p:sldId id="424" r:id="rId8"/>
    <p:sldId id="434" r:id="rId10"/>
    <p:sldId id="435" r:id="rId11"/>
  </p:sldIdLst>
  <p:sldSz cx="7559675" cy="9720580"/>
  <p:notesSz cx="6858000" cy="9144000"/>
  <p:custDataLst>
    <p:tags r:id="rId15"/>
  </p:custData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3058" userDrawn="1">
          <p15:clr>
            <a:srgbClr val="A4A3A4"/>
          </p15:clr>
        </p15:guide>
        <p15:guide id="2" pos="244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p:restoredTop sz="94660"/>
  </p:normalViewPr>
  <p:slideViewPr>
    <p:cSldViewPr snapToGrid="0" showGuides="1">
      <p:cViewPr varScale="1">
        <p:scale>
          <a:sx n="99" d="100"/>
          <a:sy n="99" d="100"/>
        </p:scale>
        <p:origin x="84" y="582"/>
      </p:cViewPr>
      <p:guideLst>
        <p:guide orient="horz" pos="3058"/>
        <p:guide pos="2443"/>
      </p:guideLst>
    </p:cSldViewPr>
  </p:slideViewPr>
  <p:notesTextViewPr>
    <p:cViewPr>
      <p:scale>
        <a:sx n="3" d="2"/>
        <a:sy n="3" d="2"/>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5" Type="http://schemas.openxmlformats.org/officeDocument/2006/relationships/tags" Target="tags/tag30.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124" name="幻灯片图像占位符 3"/>
          <p:cNvSpPr>
            <a:spLocks noGrp="1" noRot="1" noChangeAspect="1"/>
          </p:cNvSpPr>
          <p:nvPr>
            <p:ph type="sldImg"/>
          </p:nvPr>
        </p:nvSpPr>
        <p:spPr>
          <a:xfrm>
            <a:off x="2228850" y="1143000"/>
            <a:ext cx="2400300" cy="3086100"/>
          </a:xfrm>
          <a:prstGeom prst="rect">
            <a:avLst/>
          </a:prstGeom>
          <a:noFill/>
          <a:ln w="12700" cap="flat" cmpd="sng">
            <a:solidFill>
              <a:srgbClr val="000000"/>
            </a:solidFill>
            <a:prstDash val="solid"/>
            <a:round/>
            <a:headEnd type="none" w="med" len="med"/>
            <a:tailEnd type="none" w="med" len="med"/>
          </a:ln>
        </p:spPr>
      </p:sp>
      <p:sp>
        <p:nvSpPr>
          <p:cNvPr id="5125" name="备注占位符 4"/>
          <p:cNvSpPr>
            <a:spLocks noGrp="1"/>
          </p:cNvSpPr>
          <p:nvPr>
            <p:ph type="body" sz="quarter"/>
          </p:nvPr>
        </p:nvSpPr>
        <p:spPr>
          <a:xfrm>
            <a:off x="685800" y="4400550"/>
            <a:ext cx="5486400" cy="3600450"/>
          </a:xfrm>
          <a:prstGeom prst="rect">
            <a:avLst/>
          </a:prstGeom>
          <a:noFill/>
          <a:ln w="9525">
            <a:noFill/>
          </a:ln>
        </p:spPr>
        <p:txBody>
          <a:bodyPr vert="horz" lIns="91440" tIns="45720" rIns="91440" bIns="45720" anchor="t"/>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幻灯片图像占位符 1"/>
          <p:cNvSpPr>
            <a:spLocks noGrp="1" noRot="1"/>
          </p:cNvSpPr>
          <p:nvPr>
            <p:ph type="sldImg"/>
          </p:nvPr>
        </p:nvSpPr>
        <p:spPr/>
      </p:sp>
      <p:sp>
        <p:nvSpPr>
          <p:cNvPr id="15362" name="文本占位符 2"/>
          <p:cNvSpPr>
            <a:spLocks noGrp="1"/>
          </p:cNvSpPr>
          <p:nvPr>
            <p:ph type="body"/>
          </p:nvPr>
        </p:nvSpPr>
        <p:spPr/>
        <p:txBody>
          <a:bodyPr lIns="91440" tIns="45720" rIns="91440" bIns="45720" anchor="t"/>
          <a:p>
            <a:pPr lvl="0"/>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743350" y="1296018"/>
            <a:ext cx="6076276" cy="3643138"/>
          </a:xfrm>
        </p:spPr>
        <p:txBody>
          <a:bodyPr lIns="90000" tIns="46800" rIns="90000" bIns="46800" anchor="b" anchorCtr="0">
            <a:normAutofit/>
          </a:bodyPr>
          <a:lstStyle>
            <a:lvl1pPr algn="ctr">
              <a:defRPr sz="4960" b="1" i="0" spc="300" baseline="0">
                <a:effectLst/>
              </a:defRPr>
            </a:lvl1pPr>
          </a:lstStyle>
          <a:p>
            <a:pPr fontAlgn="auto"/>
            <a:r>
              <a:rPr lang="zh-CN" altLang="en-US" sz="496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743350" y="5046307"/>
            <a:ext cx="6076276" cy="2086896"/>
          </a:xfrm>
        </p:spPr>
        <p:txBody>
          <a:bodyPr lIns="90000" tIns="46800" rIns="90000" bIns="46800">
            <a:normAutofit/>
          </a:bodyPr>
          <a:lstStyle>
            <a:lvl1pPr marL="0" indent="0" algn="ctr" eaLnBrk="1" fontAlgn="auto" latinLnBrk="0" hangingPunct="1">
              <a:lnSpc>
                <a:spcPct val="110000"/>
              </a:lnSpc>
              <a:buNone/>
              <a:defRPr sz="1985" u="none" strike="noStrike" kern="1200" cap="none" spc="200" normalizeH="0" baseline="0">
                <a:uFillTx/>
              </a:defRPr>
            </a:lvl1pPr>
            <a:lvl2pPr marL="377825" indent="0" algn="ctr">
              <a:buNone/>
              <a:defRPr sz="1655"/>
            </a:lvl2pPr>
            <a:lvl3pPr marL="756285" indent="0" algn="ctr">
              <a:buNone/>
              <a:defRPr sz="1490"/>
            </a:lvl3pPr>
            <a:lvl4pPr marL="1134110" indent="0" algn="ctr">
              <a:buNone/>
              <a:defRPr sz="1325"/>
            </a:lvl4pPr>
            <a:lvl5pPr marL="1511935" indent="0" algn="ctr">
              <a:buNone/>
              <a:defRPr sz="1325"/>
            </a:lvl5pPr>
            <a:lvl6pPr marL="1889760" indent="0" algn="ctr">
              <a:buNone/>
              <a:defRPr sz="1325"/>
            </a:lvl6pPr>
            <a:lvl7pPr marL="2268220" indent="0" algn="ctr">
              <a:buNone/>
              <a:defRPr sz="1325"/>
            </a:lvl7pPr>
            <a:lvl8pPr marL="2646045" indent="0" algn="ctr">
              <a:buNone/>
              <a:defRPr sz="1325"/>
            </a:lvl8pPr>
            <a:lvl9pPr marL="3023870" indent="0" algn="ctr">
              <a:buNone/>
              <a:defRPr sz="1325"/>
            </a:lvl9pPr>
          </a:lstStyle>
          <a:p>
            <a:pPr fontAlgn="auto"/>
            <a:r>
              <a:rPr lang="zh-CN" altLang="en-US" sz="1985" strike="noStrike" noProof="1" dirty="0"/>
              <a:t>单击此处编辑副标题</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77256" y="862311"/>
            <a:ext cx="6801768" cy="1000077"/>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297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975"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377256" y="2112408"/>
            <a:ext cx="6801768" cy="6745418"/>
          </a:xfrm>
        </p:spPr>
        <p:txBody>
          <a:bodyPr vert="horz" lIns="90000" tIns="46800" rIns="90000" bIns="46800" rtlCol="0">
            <a:normAutofit/>
          </a:bodyPr>
          <a:lstStyle>
            <a:lvl1pPr marL="189230" marR="0" lvl="0" indent="-189230" algn="l" defTabSz="914400" rtl="0" eaLnBrk="1" fontAlgn="auto" latinLnBrk="0" hangingPunct="1">
              <a:lnSpc>
                <a:spcPct val="130000"/>
              </a:lnSpc>
              <a:spcBef>
                <a:spcPts val="0"/>
              </a:spcBef>
              <a:spcAft>
                <a:spcPts val="1000"/>
              </a:spcAft>
              <a:defRPr kumimoji="0" lang="zh-CN" altLang="en-US" sz="1490"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20000"/>
              </a:lnSpc>
              <a:spcBef>
                <a:spcPts val="0"/>
              </a:spcBef>
              <a:spcAft>
                <a:spcPts val="600"/>
              </a:spcAft>
              <a:tabLst>
                <a:tab pos="1609725" algn="l"/>
              </a:tabLs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2pPr>
            <a:lvl3pPr marL="944880" marR="0" lvl="2" indent="-189230" algn="l" defTabSz="914400" rtl="0" eaLnBrk="1" fontAlgn="auto" latinLnBrk="0" hangingPunct="1">
              <a:lnSpc>
                <a:spcPct val="12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3pPr>
            <a:lvl4pPr marL="1322705" marR="0" lvl="3"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4pPr>
            <a:lvl5pPr marL="1701165" marR="0" lvl="4"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5pPr>
          </a:lstStyle>
          <a:p>
            <a:pPr lvl="0" fontAlgn="auto"/>
            <a:r>
              <a:rPr sz="1490" strike="noStrike" noProof="1" dirty="0">
                <a:sym typeface="+mn-ea"/>
              </a:rPr>
              <a:t>单击此处编辑母版文本样式</a:t>
            </a:r>
            <a:endParaRPr strike="noStrike" noProof="1" dirty="0">
              <a:sym typeface="+mn-ea"/>
            </a:endParaRPr>
          </a:p>
          <a:p>
            <a:pPr lvl="1" fontAlgn="auto"/>
            <a:r>
              <a:rPr sz="1325" strike="noStrike" noProof="1" dirty="0">
                <a:sym typeface="+mn-ea"/>
              </a:rPr>
              <a:t>第二级</a:t>
            </a:r>
            <a:endParaRPr strike="noStrike" noProof="1" dirty="0">
              <a:sym typeface="+mn-ea"/>
            </a:endParaRPr>
          </a:p>
          <a:p>
            <a:pPr lvl="2" fontAlgn="auto"/>
            <a:r>
              <a:rPr sz="1325" strike="noStrike" noProof="1" dirty="0">
                <a:sym typeface="+mn-ea"/>
              </a:rPr>
              <a:t>第三级</a:t>
            </a:r>
            <a:endParaRPr strike="noStrike" noProof="1" dirty="0">
              <a:sym typeface="+mn-ea"/>
            </a:endParaRPr>
          </a:p>
          <a:p>
            <a:pPr lvl="3" fontAlgn="auto"/>
            <a:r>
              <a:rPr sz="1155" strike="noStrike" noProof="1" dirty="0">
                <a:sym typeface="+mn-ea"/>
              </a:rPr>
              <a:t>第四级</a:t>
            </a:r>
            <a:endParaRPr strike="noStrike" noProof="1" dirty="0">
              <a:sym typeface="+mn-ea"/>
            </a:endParaRPr>
          </a:p>
          <a:p>
            <a:pPr lvl="4" fontAlgn="auto"/>
            <a:r>
              <a:rPr sz="1155" strike="noStrike" noProof="1" dirty="0">
                <a:sym typeface="+mn-ea"/>
              </a:rPr>
              <a:t>第五级</a:t>
            </a:r>
            <a:endParaRPr strike="noStrike" noProof="1" dirty="0">
              <a:sym typeface="+mn-ea"/>
            </a:endParaRPr>
          </a:p>
        </p:txBody>
      </p:sp>
      <p:sp>
        <p:nvSpPr>
          <p:cNvPr id="4" name="日期占位符 3"/>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234453" y="5454502"/>
            <a:ext cx="4817268" cy="1086818"/>
          </a:xfrm>
        </p:spPr>
        <p:txBody>
          <a:bodyPr lIns="90000" tIns="46800" rIns="90000" bIns="46800" anchor="b" anchorCtr="0">
            <a:normAutofit/>
          </a:bodyPr>
          <a:lstStyle>
            <a:lvl1pPr>
              <a:defRPr sz="3640" b="1" i="0" u="none" strike="noStrike" kern="1200" cap="none" spc="300" normalizeH="0" baseline="0">
                <a:effectLst/>
                <a:uFillTx/>
              </a:defRPr>
            </a:lvl1pPr>
          </a:lstStyle>
          <a:p>
            <a:pPr fontAlgn="auto"/>
            <a:r>
              <a:rPr lang="zh-CN" altLang="en-US" sz="3640"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1234453" y="6541321"/>
            <a:ext cx="4817268" cy="1229687"/>
          </a:xfrm>
        </p:spPr>
        <p:txBody>
          <a:bodyPr lIns="90000" tIns="46800" rIns="90000" bIns="46800">
            <a:normAutofit/>
          </a:bodyPr>
          <a:lstStyle>
            <a:lvl1pPr marL="0" indent="0" eaLnBrk="1" fontAlgn="auto" latinLnBrk="0" hangingPunct="1">
              <a:lnSpc>
                <a:spcPct val="130000"/>
              </a:lnSpc>
              <a:buNone/>
              <a:defRPr kumimoji="0" lang="zh-CN" altLang="en-US" sz="1490" b="0" i="0" u="none" strike="noStrike" kern="1200" cap="none" spc="150" normalizeH="0" baseline="0" noProof="1">
                <a:uFillTx/>
                <a:latin typeface="Arial" panose="020B0604020202020204" pitchFamily="34" charset="0"/>
                <a:ea typeface="微软雅黑" panose="020B0503020204020204" pitchFamily="34" charset="-122"/>
                <a:cs typeface="+mn-cs"/>
                <a:sym typeface="+mn-ea"/>
              </a:defRPr>
            </a:lvl1pPr>
            <a:lvl2pPr marL="377825" indent="0">
              <a:buNone/>
              <a:defRPr sz="1655"/>
            </a:lvl2pPr>
            <a:lvl3pPr marL="756285" indent="0">
              <a:buNone/>
              <a:defRPr sz="1490"/>
            </a:lvl3pPr>
            <a:lvl4pPr marL="1134110" indent="0">
              <a:buNone/>
              <a:defRPr sz="1325"/>
            </a:lvl4pPr>
            <a:lvl5pPr marL="1511935" indent="0">
              <a:buNone/>
              <a:defRPr sz="1325"/>
            </a:lvl5pPr>
            <a:lvl6pPr marL="1889760" indent="0">
              <a:buNone/>
              <a:defRPr sz="1325"/>
            </a:lvl6pPr>
            <a:lvl7pPr marL="2268220" indent="0">
              <a:buNone/>
              <a:defRPr sz="1325"/>
            </a:lvl7pPr>
            <a:lvl8pPr marL="2646045" indent="0">
              <a:buNone/>
              <a:defRPr sz="1325"/>
            </a:lvl8pPr>
            <a:lvl9pPr marL="3023870" indent="0">
              <a:buNone/>
              <a:defRPr sz="1325"/>
            </a:lvl9pPr>
          </a:lstStyle>
          <a:p>
            <a:pPr lvl="0" fontAlgn="auto"/>
            <a:r>
              <a:rPr lang="zh-CN" altLang="en-US" sz="1490" strike="noStrike" noProof="1" dirty="0"/>
              <a:t>单击此处编辑文本</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77256" y="862311"/>
            <a:ext cx="6801768" cy="1000077"/>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97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975"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377256" y="2127715"/>
            <a:ext cx="3210024" cy="6730111"/>
          </a:xfrm>
        </p:spPr>
        <p:txBody>
          <a:bodyPr vert="horz" lIns="90000" tIns="46800" rIns="90000" bIns="46800" rtlCol="0">
            <a:normAutofit/>
          </a:bodyPr>
          <a:lstStyle>
            <a:lvl1pPr marL="189230" marR="0" lvl="0" indent="-189230" algn="l" defTabSz="914400" rtl="0" eaLnBrk="1" fontAlgn="auto" latinLnBrk="0" hangingPunct="1">
              <a:lnSpc>
                <a:spcPct val="13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20000"/>
              </a:lnSpc>
              <a:spcBef>
                <a:spcPts val="0"/>
              </a:spcBef>
              <a:spcAft>
                <a:spcPts val="600"/>
              </a:spcAft>
              <a:tabLst>
                <a:tab pos="1609725" algn="l"/>
              </a:tabLs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2pPr>
            <a:lvl3pPr marL="944880" marR="0" lvl="2" indent="-189230" algn="l" defTabSz="914400" rtl="0" eaLnBrk="1" fontAlgn="auto" latinLnBrk="0" hangingPunct="1">
              <a:lnSpc>
                <a:spcPct val="12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3pPr>
            <a:lvl4pPr marL="1322705" marR="0" lvl="3"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4pPr>
            <a:lvl5pPr marL="1701165" marR="0" lvl="4"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5pPr>
          </a:lstStyle>
          <a:p>
            <a:pPr lvl="0" fontAlgn="auto"/>
            <a:r>
              <a:rPr sz="1325" strike="noStrike" noProof="1" dirty="0">
                <a:sym typeface="+mn-ea"/>
              </a:rPr>
              <a:t>单击此处编辑母版文本样式</a:t>
            </a:r>
            <a:endParaRPr strike="noStrike" noProof="1" dirty="0">
              <a:sym typeface="+mn-ea"/>
            </a:endParaRPr>
          </a:p>
          <a:p>
            <a:pPr lvl="1" fontAlgn="auto"/>
            <a:r>
              <a:rPr sz="1325" strike="noStrike" noProof="1" dirty="0">
                <a:sym typeface="+mn-ea"/>
              </a:rPr>
              <a:t>第二级</a:t>
            </a:r>
            <a:endParaRPr strike="noStrike" noProof="1" dirty="0">
              <a:sym typeface="+mn-ea"/>
            </a:endParaRPr>
          </a:p>
          <a:p>
            <a:pPr lvl="2" fontAlgn="auto"/>
            <a:r>
              <a:rPr sz="1325" strike="noStrike" noProof="1" dirty="0">
                <a:sym typeface="+mn-ea"/>
              </a:rPr>
              <a:t>第三级</a:t>
            </a:r>
            <a:endParaRPr strike="noStrike" noProof="1" dirty="0">
              <a:sym typeface="+mn-ea"/>
            </a:endParaRPr>
          </a:p>
          <a:p>
            <a:pPr lvl="3" fontAlgn="auto"/>
            <a:r>
              <a:rPr sz="1155" strike="noStrike" noProof="1" dirty="0">
                <a:sym typeface="+mn-ea"/>
              </a:rPr>
              <a:t>第四级</a:t>
            </a:r>
            <a:endParaRPr strike="noStrike" noProof="1" dirty="0">
              <a:sym typeface="+mn-ea"/>
            </a:endParaRPr>
          </a:p>
          <a:p>
            <a:pPr lvl="4" fontAlgn="auto"/>
            <a:r>
              <a:rPr sz="1155" strike="noStrike" noProof="1" dirty="0">
                <a:sym typeface="+mn-ea"/>
              </a:rPr>
              <a:t>第五级</a:t>
            </a:r>
            <a:endParaRPr strike="noStrike" noProof="1" dirty="0">
              <a:sym typeface="+mn-ea"/>
            </a:endParaRPr>
          </a:p>
        </p:txBody>
      </p:sp>
      <p:sp>
        <p:nvSpPr>
          <p:cNvPr id="4" name="内容占位符 3"/>
          <p:cNvSpPr>
            <a:spLocks noGrp="1"/>
          </p:cNvSpPr>
          <p:nvPr>
            <p:ph sz="half" idx="2"/>
          </p:nvPr>
        </p:nvSpPr>
        <p:spPr>
          <a:xfrm>
            <a:off x="3975697" y="2127715"/>
            <a:ext cx="3210024" cy="6730111"/>
          </a:xfrm>
        </p:spPr>
        <p:txBody>
          <a:bodyPr lIns="90000" tIns="46800" rIns="90000" bIns="46800">
            <a:normAutofit/>
          </a:bodyPr>
          <a:lstStyle>
            <a:lvl1pPr marL="189230" indent="-189230" eaLnBrk="1" fontAlgn="auto" latinLnBrk="0" hangingPunct="1">
              <a:lnSpc>
                <a:spcPct val="130000"/>
              </a:lnSpc>
              <a:spcAft>
                <a:spcPts val="600"/>
              </a:spcAft>
              <a:defRPr sz="1325" u="none" strike="noStrike" kern="1200" cap="none" spc="150" normalizeH="0" baseline="0">
                <a:latin typeface="Arial" panose="020B0604020202020204" pitchFamily="34" charset="0"/>
                <a:ea typeface="微软雅黑" panose="020B0503020204020204" pitchFamily="34" charset="-122"/>
              </a:defRPr>
            </a:lvl1pPr>
            <a:lvl2pPr marL="567055" indent="-189230" defTabSz="914400" eaLnBrk="1" fontAlgn="auto" latinLnBrk="0" hangingPunct="1">
              <a:lnSpc>
                <a:spcPct val="120000"/>
              </a:lnSpc>
              <a:tabLst>
                <a:tab pos="1609725" algn="l"/>
                <a:tab pos="1609725" algn="l"/>
                <a:tab pos="1609725" algn="l"/>
                <a:tab pos="1609725" algn="l"/>
              </a:tabLst>
              <a:defRPr sz="1325" u="none" strike="noStrike" kern="1200" cap="none" spc="150" normalizeH="0" baseline="0">
                <a:latin typeface="Arial" panose="020B0604020202020204" pitchFamily="34" charset="0"/>
                <a:ea typeface="微软雅黑" panose="020B0503020204020204" pitchFamily="34" charset="-122"/>
              </a:defRPr>
            </a:lvl2pPr>
            <a:lvl3pPr marL="944880" indent="-189230" eaLnBrk="1" fontAlgn="auto" latinLnBrk="0" hangingPunct="1">
              <a:lnSpc>
                <a:spcPct val="120000"/>
              </a:lnSpc>
              <a:defRPr sz="1325" u="none" strike="noStrike" kern="1200" cap="none" spc="150" normalizeH="0" baseline="0">
                <a:latin typeface="Arial" panose="020B0604020202020204" pitchFamily="34" charset="0"/>
                <a:ea typeface="微软雅黑" panose="020B0503020204020204" pitchFamily="34" charset="-122"/>
              </a:defRPr>
            </a:lvl3pPr>
            <a:lvl4pPr marL="1322705" indent="-189230" eaLnBrk="1" fontAlgn="auto" latinLnBrk="0" hangingPunct="1">
              <a:lnSpc>
                <a:spcPct val="120000"/>
              </a:lnSpc>
              <a:defRPr sz="1155" u="none" strike="noStrike" kern="1200" cap="none" spc="150" normalizeH="0" baseline="0">
                <a:latin typeface="Arial" panose="020B0604020202020204" pitchFamily="34" charset="0"/>
                <a:ea typeface="微软雅黑" panose="020B0503020204020204" pitchFamily="34" charset="-122"/>
              </a:defRPr>
            </a:lvl4pPr>
            <a:lvl5pPr eaLnBrk="1" fontAlgn="auto" latinLnBrk="0" hangingPunct="1">
              <a:lnSpc>
                <a:spcPct val="120000"/>
              </a:lnSpc>
              <a:defRPr sz="1155" u="none" strike="noStrike" kern="1200" cap="none" spc="150" normalizeH="0">
                <a:latin typeface="Arial" panose="020B0604020202020204" pitchFamily="34" charset="0"/>
                <a:ea typeface="微软雅黑" panose="020B0503020204020204" pitchFamily="34" charset="-122"/>
              </a:defRPr>
            </a:lvl5pPr>
          </a:lstStyle>
          <a:p>
            <a:pPr lvl="0" fontAlgn="auto"/>
            <a:r>
              <a:rPr lang="zh-CN" altLang="en-US" sz="1325" strike="noStrike" noProof="1" dirty="0"/>
              <a:t>单击此处编辑母版文本样式</a:t>
            </a:r>
            <a:endParaRPr lang="zh-CN" altLang="en-US" strike="noStrike" noProof="1" dirty="0"/>
          </a:p>
          <a:p>
            <a:pPr lvl="1" fontAlgn="auto"/>
            <a:r>
              <a:rPr lang="zh-CN" altLang="en-US" sz="1325" strike="noStrike" noProof="1" dirty="0"/>
              <a:t>第二级</a:t>
            </a:r>
            <a:endParaRPr lang="zh-CN" altLang="en-US" strike="noStrike" noProof="1" dirty="0"/>
          </a:p>
          <a:p>
            <a:pPr lvl="2" fontAlgn="auto"/>
            <a:r>
              <a:rPr lang="zh-CN" altLang="en-US" sz="1325" strike="noStrike" noProof="1" dirty="0"/>
              <a:t>第三级</a:t>
            </a:r>
            <a:endParaRPr lang="zh-CN" altLang="en-US" strike="noStrike" noProof="1" dirty="0"/>
          </a:p>
          <a:p>
            <a:pPr lvl="3" fontAlgn="auto"/>
            <a:r>
              <a:rPr lang="zh-CN" altLang="en-US" sz="1155" strike="noStrike" noProof="1" dirty="0"/>
              <a:t>第四级</a:t>
            </a:r>
            <a:endParaRPr lang="zh-CN" altLang="en-US" strike="noStrike" noProof="1" dirty="0"/>
          </a:p>
          <a:p>
            <a:pPr lvl="4" fontAlgn="auto"/>
            <a:r>
              <a:rPr lang="zh-CN" altLang="en-US" sz="1155" strike="noStrike" noProof="1" dirty="0"/>
              <a:t>第五级</a:t>
            </a:r>
            <a:endParaRPr lang="zh-CN" altLang="en-US" strike="noStrike" noProof="1" dirty="0"/>
          </a:p>
        </p:txBody>
      </p:sp>
      <p:sp>
        <p:nvSpPr>
          <p:cNvPr id="5" name="日期占位符 4"/>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dirty="0"/>
          </a:p>
        </p:txBody>
      </p:sp>
      <p:sp>
        <p:nvSpPr>
          <p:cNvPr id="7" name="灯片编号占位符 6"/>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77256" y="862311"/>
            <a:ext cx="6801768" cy="1000077"/>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97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975"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377256" y="2025666"/>
            <a:ext cx="3312709" cy="540858"/>
          </a:xfrm>
        </p:spPr>
        <p:txBody>
          <a:bodyPr lIns="101600" tIns="38100" rIns="76200" bIns="38100" anchor="t" anchorCtr="0">
            <a:normAutofit/>
          </a:bodyPr>
          <a:lstStyle>
            <a:lvl1pPr marL="0" indent="0" eaLnBrk="1" fontAlgn="auto" latinLnBrk="0" hangingPunct="1">
              <a:lnSpc>
                <a:spcPct val="100000"/>
              </a:lnSpc>
              <a:spcAft>
                <a:spcPts val="0"/>
              </a:spcAft>
              <a:buNone/>
              <a:defRPr sz="1655" b="1" u="none" strike="noStrike" kern="1200" cap="none" spc="200" normalizeH="0" baseline="0">
                <a:uFillTx/>
                <a:latin typeface="Arial" panose="020B0604020202020204" pitchFamily="34" charset="0"/>
                <a:ea typeface="微软雅黑" panose="020B0503020204020204" pitchFamily="34" charset="-122"/>
              </a:defRPr>
            </a:lvl1pPr>
            <a:lvl2pPr marL="377825" indent="0">
              <a:buNone/>
              <a:defRPr sz="1655" b="1"/>
            </a:lvl2pPr>
            <a:lvl3pPr marL="756285" indent="0">
              <a:buNone/>
              <a:defRPr sz="1490" b="1"/>
            </a:lvl3pPr>
            <a:lvl4pPr marL="1134110" indent="0">
              <a:buNone/>
              <a:defRPr sz="1325" b="1"/>
            </a:lvl4pPr>
            <a:lvl5pPr marL="1511935" indent="0">
              <a:buNone/>
              <a:defRPr sz="1325" b="1"/>
            </a:lvl5pPr>
            <a:lvl6pPr marL="1889760" indent="0">
              <a:buNone/>
              <a:defRPr sz="1325" b="1"/>
            </a:lvl6pPr>
            <a:lvl7pPr marL="2268220" indent="0">
              <a:buNone/>
              <a:defRPr sz="1325" b="1"/>
            </a:lvl7pPr>
            <a:lvl8pPr marL="2646045" indent="0">
              <a:buNone/>
              <a:defRPr sz="1325" b="1"/>
            </a:lvl8pPr>
            <a:lvl9pPr marL="3023870" indent="0">
              <a:buNone/>
              <a:defRPr sz="1325" b="1"/>
            </a:lvl9pPr>
          </a:lstStyle>
          <a:p>
            <a:pPr lvl="0" fontAlgn="auto"/>
            <a:r>
              <a:rPr lang="zh-CN" altLang="en-US" sz="1655" strike="noStrike" noProof="1" dirty="0"/>
              <a:t>单击此处编辑文本</a:t>
            </a:r>
            <a:endParaRPr lang="zh-CN" altLang="en-US" strike="noStrike" noProof="1" dirty="0"/>
          </a:p>
        </p:txBody>
      </p:sp>
      <p:sp>
        <p:nvSpPr>
          <p:cNvPr id="4" name="内容占位符 3"/>
          <p:cNvSpPr>
            <a:spLocks noGrp="1"/>
          </p:cNvSpPr>
          <p:nvPr>
            <p:ph sz="half" idx="2"/>
          </p:nvPr>
        </p:nvSpPr>
        <p:spPr>
          <a:xfrm>
            <a:off x="377256" y="2627754"/>
            <a:ext cx="3312709" cy="6230072"/>
          </a:xfrm>
        </p:spPr>
        <p:txBody>
          <a:bodyPr vert="horz" lIns="101600" tIns="0" rIns="82550" bIns="0" rtlCol="0">
            <a:normAutofit/>
          </a:bodyPr>
          <a:lstStyle>
            <a:lvl1pPr marL="189230" marR="0" lvl="0" indent="-189230" algn="l" defTabSz="914400" rtl="0" eaLnBrk="1" fontAlgn="auto" latinLnBrk="0" hangingPunct="1">
              <a:lnSpc>
                <a:spcPct val="13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20000"/>
              </a:lnSpc>
              <a:spcBef>
                <a:spcPts val="0"/>
              </a:spcBef>
              <a:spcAft>
                <a:spcPts val="600"/>
              </a:spcAft>
              <a:tabLst>
                <a:tab pos="1609725" algn="l"/>
              </a:tabLs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2pPr>
            <a:lvl3pPr marL="944880" marR="0" lvl="2" indent="-189230" algn="l" defTabSz="914400" rtl="0" eaLnBrk="1" fontAlgn="auto" latinLnBrk="0" hangingPunct="1">
              <a:lnSpc>
                <a:spcPct val="12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3pPr>
            <a:lvl4pPr marL="1322705" marR="0" lvl="3"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4pPr>
            <a:lvl5pPr marL="1701165" marR="0" lvl="4"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5pPr>
          </a:lstStyle>
          <a:p>
            <a:pPr lvl="0" fontAlgn="auto"/>
            <a:r>
              <a:rPr sz="1325" strike="noStrike" noProof="1" dirty="0">
                <a:sym typeface="+mn-ea"/>
              </a:rPr>
              <a:t>单击此处编辑母版文本样式</a:t>
            </a:r>
            <a:endParaRPr strike="noStrike" noProof="1" dirty="0">
              <a:sym typeface="+mn-ea"/>
            </a:endParaRPr>
          </a:p>
          <a:p>
            <a:pPr lvl="1" fontAlgn="auto"/>
            <a:r>
              <a:rPr sz="1325" strike="noStrike" noProof="1" dirty="0">
                <a:sym typeface="+mn-ea"/>
              </a:rPr>
              <a:t>第二级</a:t>
            </a:r>
            <a:endParaRPr strike="noStrike" noProof="1" dirty="0">
              <a:sym typeface="+mn-ea"/>
            </a:endParaRPr>
          </a:p>
          <a:p>
            <a:pPr lvl="2" fontAlgn="auto"/>
            <a:r>
              <a:rPr sz="1325" strike="noStrike" noProof="1" dirty="0">
                <a:sym typeface="+mn-ea"/>
              </a:rPr>
              <a:t>第三级</a:t>
            </a:r>
            <a:endParaRPr strike="noStrike" noProof="1" dirty="0">
              <a:sym typeface="+mn-ea"/>
            </a:endParaRPr>
          </a:p>
          <a:p>
            <a:pPr lvl="3" fontAlgn="auto"/>
            <a:r>
              <a:rPr sz="1155" strike="noStrike" noProof="1" dirty="0">
                <a:sym typeface="+mn-ea"/>
              </a:rPr>
              <a:t>第四级</a:t>
            </a:r>
            <a:endParaRPr strike="noStrike" noProof="1" dirty="0">
              <a:sym typeface="+mn-ea"/>
            </a:endParaRPr>
          </a:p>
          <a:p>
            <a:pPr lvl="4" fontAlgn="auto"/>
            <a:r>
              <a:rPr sz="1155"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3866656" y="2015077"/>
            <a:ext cx="3312709" cy="540858"/>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None/>
              <a:defRPr kumimoji="0" lang="zh-CN" altLang="en-US" sz="1655" b="1" i="0" u="none" strike="noStrike" kern="1200" cap="none" spc="200" normalizeH="0" baseline="0" noProof="1" dirty="0">
                <a:uFillTx/>
                <a:latin typeface="Arial" panose="020B0604020202020204" pitchFamily="34" charset="0"/>
                <a:ea typeface="微软雅黑" panose="020B0503020204020204" pitchFamily="34" charset="-122"/>
                <a:cs typeface="+mn-cs"/>
                <a:sym typeface="+mn-ea"/>
              </a:defRPr>
            </a:lvl1pPr>
            <a:lvl2pPr marL="377825" indent="0">
              <a:buNone/>
              <a:defRPr sz="1655" b="1"/>
            </a:lvl2pPr>
            <a:lvl3pPr marL="756285" indent="0">
              <a:buNone/>
              <a:defRPr sz="1490" b="1"/>
            </a:lvl3pPr>
            <a:lvl4pPr marL="1134110" indent="0">
              <a:buNone/>
              <a:defRPr sz="1325" b="1"/>
            </a:lvl4pPr>
            <a:lvl5pPr marL="1511935" indent="0">
              <a:buNone/>
              <a:defRPr sz="1325" b="1"/>
            </a:lvl5pPr>
            <a:lvl6pPr marL="1889760" indent="0">
              <a:buNone/>
              <a:defRPr sz="1325" b="1"/>
            </a:lvl6pPr>
            <a:lvl7pPr marL="2268220" indent="0">
              <a:buNone/>
              <a:defRPr sz="1325" b="1"/>
            </a:lvl7pPr>
            <a:lvl8pPr marL="2646045" indent="0">
              <a:buNone/>
              <a:defRPr sz="1325" b="1"/>
            </a:lvl8pPr>
            <a:lvl9pPr marL="3023870" indent="0">
              <a:buNone/>
              <a:defRPr sz="1325" b="1"/>
            </a:lvl9pPr>
          </a:lstStyle>
          <a:p>
            <a:pPr lvl="0" fontAlgn="auto"/>
            <a:r>
              <a:rPr sz="1655"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3866656" y="2627754"/>
            <a:ext cx="3312709" cy="6230072"/>
          </a:xfrm>
        </p:spPr>
        <p:txBody>
          <a:bodyPr vert="horz" lIns="101600" tIns="0" rIns="82550" bIns="0" rtlCol="0">
            <a:normAutofit/>
          </a:bodyPr>
          <a:lstStyle>
            <a:lvl1pPr marL="189230" marR="0" lvl="0" indent="-189230" algn="l" defTabSz="914400" rtl="0" eaLnBrk="1" fontAlgn="auto" latinLnBrk="0" hangingPunct="1">
              <a:lnSpc>
                <a:spcPct val="13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20000"/>
              </a:lnSpc>
              <a:spcBef>
                <a:spcPts val="0"/>
              </a:spcBef>
              <a:spcAft>
                <a:spcPts val="600"/>
              </a:spcAft>
              <a:tabLst>
                <a:tab pos="1609725" algn="l"/>
              </a:tabLs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2pPr>
            <a:lvl3pPr marL="944880" marR="0" lvl="2" indent="-189230" algn="l" defTabSz="914400" rtl="0" eaLnBrk="1" fontAlgn="auto" latinLnBrk="0" hangingPunct="1">
              <a:lnSpc>
                <a:spcPct val="12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3pPr>
            <a:lvl4pPr marL="1322705" marR="0" lvl="3"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4pPr>
            <a:lvl5pPr marL="1701165" marR="0" lvl="4"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5pPr>
          </a:lstStyle>
          <a:p>
            <a:pPr lvl="0" fontAlgn="auto"/>
            <a:r>
              <a:rPr sz="1325" strike="noStrike" noProof="1" dirty="0">
                <a:sym typeface="+mn-ea"/>
              </a:rPr>
              <a:t>单击此处编辑母版文本样式</a:t>
            </a:r>
            <a:endParaRPr strike="noStrike" noProof="1" dirty="0">
              <a:sym typeface="+mn-ea"/>
            </a:endParaRPr>
          </a:p>
          <a:p>
            <a:pPr lvl="1" fontAlgn="auto"/>
            <a:r>
              <a:rPr sz="1325" strike="noStrike" noProof="1" dirty="0">
                <a:sym typeface="+mn-ea"/>
              </a:rPr>
              <a:t>第二级</a:t>
            </a:r>
            <a:endParaRPr strike="noStrike" noProof="1" dirty="0">
              <a:sym typeface="+mn-ea"/>
            </a:endParaRPr>
          </a:p>
          <a:p>
            <a:pPr lvl="2" fontAlgn="auto"/>
            <a:r>
              <a:rPr sz="1325" strike="noStrike" noProof="1" dirty="0">
                <a:sym typeface="+mn-ea"/>
              </a:rPr>
              <a:t>第三级</a:t>
            </a:r>
            <a:endParaRPr strike="noStrike" noProof="1" dirty="0">
              <a:sym typeface="+mn-ea"/>
            </a:endParaRPr>
          </a:p>
          <a:p>
            <a:pPr lvl="3" fontAlgn="auto"/>
            <a:r>
              <a:rPr sz="1155" strike="noStrike" noProof="1" dirty="0">
                <a:sym typeface="+mn-ea"/>
              </a:rPr>
              <a:t>第四级</a:t>
            </a:r>
            <a:endParaRPr strike="noStrike" noProof="1" dirty="0">
              <a:sym typeface="+mn-ea"/>
            </a:endParaRPr>
          </a:p>
          <a:p>
            <a:pPr lvl="4" fontAlgn="auto"/>
            <a:r>
              <a:rPr sz="1155" strike="noStrike" noProof="1" dirty="0">
                <a:sym typeface="+mn-ea"/>
              </a:rPr>
              <a:t>第五级</a:t>
            </a:r>
            <a:endParaRPr strike="noStrike" noProof="1" dirty="0">
              <a:sym typeface="+mn-ea"/>
            </a:endParaRPr>
          </a:p>
        </p:txBody>
      </p:sp>
      <p:sp>
        <p:nvSpPr>
          <p:cNvPr id="7" name="日期占位符 6"/>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8" name="页脚占位符 7"/>
          <p:cNvSpPr>
            <a:spLocks noGrp="1"/>
          </p:cNvSpPr>
          <p:nvPr>
            <p:ph type="ftr" sz="quarter" idx="11"/>
          </p:nvPr>
        </p:nvSpPr>
        <p:spPr/>
        <p:txBody>
          <a:bodyPr/>
          <a:p>
            <a:pPr fontAlgn="auto"/>
            <a:endParaRPr lang="zh-CN" altLang="en-US" strike="noStrike" noProof="1" dirty="0"/>
          </a:p>
        </p:txBody>
      </p:sp>
      <p:sp>
        <p:nvSpPr>
          <p:cNvPr id="9" name="灯片编号占位符 8"/>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77256" y="862311"/>
            <a:ext cx="6801768" cy="1000077"/>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97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975"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dirty="0"/>
          </a:p>
        </p:txBody>
      </p:sp>
      <p:sp>
        <p:nvSpPr>
          <p:cNvPr id="5" name="灯片编号占位符 4"/>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dirty="0"/>
          </a:p>
        </p:txBody>
      </p:sp>
      <p:sp>
        <p:nvSpPr>
          <p:cNvPr id="4" name="灯片编号占位符 3"/>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77212" y="2204131"/>
            <a:ext cx="3244894" cy="6531392"/>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325" b="0" i="0" u="none" strike="noStrike" kern="1200" cap="none" spc="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325" b="0" i="0" u="none" strike="noStrike" kern="1200" cap="none" spc="150" normalizeH="0" baseline="0" noProof="1" dirty="0">
                <a:uFillTx/>
                <a:latin typeface="+mn-lt"/>
                <a:ea typeface="+mn-ea"/>
                <a:cs typeface="+mn-cs"/>
                <a:sym typeface="+mn-ea"/>
              </a:defRPr>
            </a:lvl2pPr>
            <a:lvl3pPr marL="944880" marR="0" lvl="2" indent="-18923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25" b="0" i="0" u="none" strike="noStrike" kern="1200" cap="none" spc="150" normalizeH="0" baseline="0" noProof="1" dirty="0">
                <a:uFillTx/>
                <a:latin typeface="+mn-lt"/>
                <a:ea typeface="+mn-ea"/>
                <a:cs typeface="+mn-cs"/>
                <a:sym typeface="+mn-ea"/>
              </a:defRPr>
            </a:lvl3pPr>
            <a:lvl4pPr marL="1322705" marR="0" lvl="3" indent="-18923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25" b="0" i="0" u="none" strike="noStrike" kern="1200" cap="none" spc="150" normalizeH="0" baseline="0" noProof="1" dirty="0">
                <a:uFillTx/>
                <a:latin typeface="+mn-lt"/>
                <a:ea typeface="+mn-ea"/>
                <a:cs typeface="+mn-cs"/>
                <a:sym typeface="+mn-ea"/>
              </a:defRPr>
            </a:lvl4pPr>
            <a:lvl5pPr marL="1701165" marR="0" lvl="4" indent="-18923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25" b="0" i="0" u="none" strike="noStrike" kern="1200" cap="none" spc="150" normalizeH="0" baseline="0" noProof="1" dirty="0">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3937748" y="2204252"/>
            <a:ext cx="3241276" cy="6531116"/>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377825" indent="0" defTabSz="914400" eaLnBrk="1" fontAlgn="auto" latinLnBrk="0" hangingPunct="1">
              <a:buNone/>
              <a:tabLst>
                <a:tab pos="1609725" algn="l"/>
                <a:tab pos="1609725" algn="l"/>
                <a:tab pos="1609725" algn="l"/>
                <a:tab pos="1609725" algn="l"/>
                <a:tab pos="1609725" algn="l"/>
                <a:tab pos="1609725" algn="l"/>
                <a:tab pos="1609725" algn="l"/>
                <a:tab pos="1609725" algn="l"/>
              </a:tabLst>
              <a:defRPr u="none" strike="noStrike" kern="1200" cap="none" spc="150" normalizeH="0">
                <a:uFillTx/>
                <a:latin typeface="Arial" panose="020B0604020202020204" pitchFamily="34" charset="0"/>
                <a:ea typeface="微软雅黑" panose="020B0503020204020204" pitchFamily="34" charset="-122"/>
              </a:defRPr>
            </a:lvl2pPr>
            <a:lvl3pPr eaLnBrk="1" fontAlgn="auto" latinLnBrk="0" hangingPunct="1">
              <a:defRPr u="none" strike="noStrike" kern="1200" cap="none" spc="150" normalizeH="0">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uFillTx/>
                <a:latin typeface="Arial" panose="020B0604020202020204" pitchFamily="34" charset="0"/>
                <a:ea typeface="微软雅黑" panose="020B0503020204020204" pitchFamily="34" charset="-122"/>
              </a:defRPr>
            </a:lvl5pPr>
          </a:lstStyle>
          <a:p>
            <a:pPr lvl="0" fontAlgn="auto"/>
            <a:r>
              <a:rPr sz="1325" strike="noStrike" noProof="1" dirty="0">
                <a:sym typeface="+mn-ea"/>
              </a:rPr>
              <a:t>单击此处编辑母版文本样式</a:t>
            </a:r>
            <a:endParaRPr strike="noStrike" noProof="1" dirty="0">
              <a:sym typeface="+mn-ea"/>
            </a:endParaRPr>
          </a:p>
        </p:txBody>
      </p:sp>
      <p:sp>
        <p:nvSpPr>
          <p:cNvPr id="9" name="标题 8"/>
          <p:cNvSpPr>
            <a:spLocks noGrp="1"/>
          </p:cNvSpPr>
          <p:nvPr>
            <p:ph type="title"/>
          </p:nvPr>
        </p:nvSpPr>
        <p:spPr/>
        <p:txBody>
          <a:bodyPr/>
          <a:lstStyle>
            <a:lvl1pPr>
              <a:defRPr baseline="0"/>
            </a:lvl1pPr>
          </a:lstStyle>
          <a:p>
            <a:pPr fontAlgn="auto"/>
            <a:r>
              <a:rPr lang="zh-CN" altLang="en-US" sz="2975" strike="noStrike" noProof="1"/>
              <a:t>单击此处编辑母版标题样式</a:t>
            </a:r>
            <a:endParaRPr lang="zh-CN" altLang="en-US" strike="noStrike" noProof="1"/>
          </a:p>
        </p:txBody>
      </p:sp>
      <p:sp>
        <p:nvSpPr>
          <p:cNvPr id="2" name="日期占位符 1"/>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6346382" y="1296018"/>
            <a:ext cx="647362" cy="7128101"/>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31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315" strike="noStrike" noProof="1" dirty="0">
                <a:sym typeface="+mn-ea"/>
              </a:rPr>
              <a:t>单击此处编辑标题</a:t>
            </a:r>
            <a:endParaRPr strike="noStrike" noProof="1" dirty="0">
              <a:sym typeface="+mn-ea"/>
            </a:endParaRPr>
          </a:p>
        </p:txBody>
      </p:sp>
      <p:sp>
        <p:nvSpPr>
          <p:cNvPr id="3" name="竖排文字占位符 2"/>
          <p:cNvSpPr>
            <a:spLocks noGrp="1"/>
          </p:cNvSpPr>
          <p:nvPr>
            <p:ph type="body" orient="vert" idx="1"/>
          </p:nvPr>
        </p:nvSpPr>
        <p:spPr>
          <a:xfrm>
            <a:off x="567000" y="1296018"/>
            <a:ext cx="5685626" cy="7128101"/>
          </a:xfrm>
        </p:spPr>
        <p:txBody>
          <a:bodyPr vert="eaVert" lIns="46800" tIns="46800" rIns="46800" bIns="46800"/>
          <a:lstStyle>
            <a:lvl1pPr marL="189230" indent="-189230" eaLnBrk="1" fontAlgn="auto" latinLnBrk="0" hangingPunct="1">
              <a:lnSpc>
                <a:spcPct val="130000"/>
              </a:lnSpc>
              <a:spcAft>
                <a:spcPts val="1000"/>
              </a:spcAft>
              <a:defRPr u="none" strike="noStrike" kern="1200" cap="none" spc="150" normalizeH="0" baseline="0">
                <a:uFillTx/>
              </a:defRPr>
            </a:lvl1pPr>
            <a:lvl2pPr marL="567055" indent="-189230" defTabSz="914400" eaLnBrk="1" fontAlgn="auto" latinLnBrk="0" hangingPunct="1">
              <a:lnSpc>
                <a:spcPct val="120000"/>
              </a:lnSpc>
              <a:spcAft>
                <a:spcPts val="600"/>
              </a:spcAft>
              <a:tabLst>
                <a:tab pos="1609725" algn="l"/>
                <a:tab pos="1609725" algn="l"/>
                <a:tab pos="1609725" algn="l"/>
                <a:tab pos="1609725" algn="l"/>
              </a:tabLst>
              <a:defRPr u="none" strike="noStrike" kern="1200" cap="none" spc="150" normalizeH="0" baseline="0">
                <a:uFillTx/>
              </a:defRPr>
            </a:lvl2pPr>
            <a:lvl3pPr marL="944880" indent="-189230" eaLnBrk="1" fontAlgn="auto" latinLnBrk="0" hangingPunct="1">
              <a:lnSpc>
                <a:spcPct val="120000"/>
              </a:lnSpc>
              <a:spcAft>
                <a:spcPts val="600"/>
              </a:spcAft>
              <a:defRPr u="none" strike="noStrike" kern="1200" cap="none" spc="150" normalizeH="0" baseline="0">
                <a:uFillTx/>
              </a:defRPr>
            </a:lvl3pPr>
            <a:lvl4pPr marL="1322705" indent="-189230" eaLnBrk="1" fontAlgn="auto" latinLnBrk="0" hangingPunct="1">
              <a:lnSpc>
                <a:spcPct val="120000"/>
              </a:lnSpc>
              <a:spcAft>
                <a:spcPts val="300"/>
              </a:spcAft>
              <a:defRPr u="none" strike="noStrike" kern="1200" cap="none" spc="150" normalizeH="0" baseline="0">
                <a:uFillTx/>
              </a:defRPr>
            </a:lvl4pPr>
            <a:lvl5pPr marL="1701165" indent="-189230" eaLnBrk="1" fontAlgn="auto" latinLnBrk="0" hangingPunct="1">
              <a:lnSpc>
                <a:spcPct val="120000"/>
              </a:lnSpc>
              <a:spcAft>
                <a:spcPts val="300"/>
              </a:spcAft>
              <a:defRPr u="none" strike="noStrike" kern="1200" cap="none" spc="150" normalizeH="0" baseline="0">
                <a:uFillTx/>
              </a:defRPr>
            </a:lvl5pPr>
          </a:lstStyle>
          <a:p>
            <a:pPr lvl="0" fontAlgn="auto"/>
            <a:r>
              <a:rPr lang="zh-CN" altLang="en-US" sz="1490" strike="noStrike" noProof="1" dirty="0"/>
              <a:t>单击此处编辑母版文本样式</a:t>
            </a:r>
            <a:endParaRPr lang="zh-CN" altLang="en-US" strike="noStrike" noProof="1" dirty="0"/>
          </a:p>
          <a:p>
            <a:pPr lvl="1" fontAlgn="auto"/>
            <a:r>
              <a:rPr lang="zh-CN" altLang="en-US" sz="1325" strike="noStrike" noProof="1" dirty="0"/>
              <a:t>第二级</a:t>
            </a:r>
            <a:endParaRPr lang="zh-CN" altLang="en-US" strike="noStrike" noProof="1" dirty="0"/>
          </a:p>
          <a:p>
            <a:pPr lvl="2" fontAlgn="auto"/>
            <a:r>
              <a:rPr lang="zh-CN" altLang="en-US" sz="1325" strike="noStrike" noProof="1" dirty="0"/>
              <a:t>第三级</a:t>
            </a:r>
            <a:endParaRPr lang="zh-CN" altLang="en-US" strike="noStrike" noProof="1" dirty="0"/>
          </a:p>
          <a:p>
            <a:pPr lvl="3" fontAlgn="auto"/>
            <a:r>
              <a:rPr lang="zh-CN" altLang="en-US" sz="1155" strike="noStrike" noProof="1" dirty="0"/>
              <a:t>第四级</a:t>
            </a:r>
            <a:endParaRPr lang="zh-CN" altLang="en-US" strike="noStrike" noProof="1" dirty="0"/>
          </a:p>
          <a:p>
            <a:pPr lvl="4" fontAlgn="auto"/>
            <a:r>
              <a:rPr lang="zh-CN" altLang="en-US" sz="1155"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377256" y="1097023"/>
            <a:ext cx="6804000" cy="7771007"/>
          </a:xfrm>
        </p:spPr>
        <p:txBody>
          <a:bodyPr/>
          <a:lstStyle>
            <a:lvl1pPr marL="189230" indent="-189230" eaLnBrk="1" fontAlgn="auto" latinLnBrk="0" hangingPunct="1">
              <a:lnSpc>
                <a:spcPct val="130000"/>
              </a:lnSpc>
              <a:defRPr u="none" strike="noStrike" kern="1200" cap="none" spc="150" normalizeH="0" baseline="0">
                <a:uFillTx/>
              </a:defRPr>
            </a:lvl1pPr>
            <a:lvl2pPr marL="567055" indent="-189230" defTabSz="914400" eaLnBrk="1" fontAlgn="auto" latinLnBrk="0" hangingPunct="1">
              <a:lnSpc>
                <a:spcPct val="120000"/>
              </a:lnSpc>
              <a:tabLst>
                <a:tab pos="1609725" algn="l"/>
                <a:tab pos="1609725" algn="l"/>
                <a:tab pos="1609725" algn="l"/>
                <a:tab pos="1609725" algn="l"/>
              </a:tabLst>
              <a:defRPr u="none" strike="noStrike" kern="1200" cap="none" spc="150" normalizeH="0" baseline="0">
                <a:uFillTx/>
              </a:defRPr>
            </a:lvl2pPr>
            <a:lvl3pPr marL="944880" indent="-189230" eaLnBrk="1" fontAlgn="auto" latinLnBrk="0" hangingPunct="1">
              <a:lnSpc>
                <a:spcPct val="120000"/>
              </a:lnSpc>
              <a:defRPr u="none" strike="noStrike" kern="1200" cap="none" spc="150" normalizeH="0" baseline="0">
                <a:uFillTx/>
              </a:defRPr>
            </a:lvl3pPr>
            <a:lvl4pPr marL="1322705" indent="-189230" eaLnBrk="1" fontAlgn="auto" latinLnBrk="0" hangingPunct="1">
              <a:lnSpc>
                <a:spcPct val="120000"/>
              </a:lnSpc>
              <a:defRPr u="none" strike="noStrike" kern="1200" cap="none" spc="150" normalizeH="0" baseline="0">
                <a:uFillTx/>
              </a:defRPr>
            </a:lvl4pPr>
            <a:lvl5pPr marL="1701165" indent="-189230" eaLnBrk="1" fontAlgn="auto" latinLnBrk="0" hangingPunct="1">
              <a:lnSpc>
                <a:spcPct val="120000"/>
              </a:lnSpc>
              <a:defRPr u="none" strike="noStrike" kern="1200" cap="none" spc="150" normalizeH="0" baseline="0">
                <a:uFillTx/>
              </a:defRPr>
            </a:lvl5pPr>
          </a:lstStyle>
          <a:p>
            <a:pPr lvl="0" fontAlgn="auto"/>
            <a:r>
              <a:rPr lang="zh-CN" altLang="en-US" sz="1490" strike="noStrike" noProof="1" dirty="0"/>
              <a:t>单击此处编辑母版文本样式</a:t>
            </a:r>
            <a:endParaRPr lang="zh-CN" altLang="en-US" strike="noStrike" noProof="1" dirty="0"/>
          </a:p>
          <a:p>
            <a:pPr lvl="1" fontAlgn="auto"/>
            <a:r>
              <a:rPr lang="zh-CN" altLang="en-US" sz="1325" strike="noStrike" noProof="1" dirty="0"/>
              <a:t>第二级</a:t>
            </a:r>
            <a:endParaRPr lang="zh-CN" altLang="en-US" strike="noStrike" noProof="1" dirty="0"/>
          </a:p>
          <a:p>
            <a:pPr lvl="2" fontAlgn="auto"/>
            <a:r>
              <a:rPr lang="zh-CN" altLang="en-US" sz="1325" strike="noStrike" noProof="1" dirty="0"/>
              <a:t>第三级</a:t>
            </a:r>
            <a:endParaRPr lang="zh-CN" altLang="en-US" strike="noStrike" noProof="1" dirty="0"/>
          </a:p>
          <a:p>
            <a:pPr lvl="3" fontAlgn="auto"/>
            <a:r>
              <a:rPr lang="zh-CN" altLang="en-US" sz="1155" strike="noStrike" noProof="1" dirty="0"/>
              <a:t>第四级</a:t>
            </a:r>
            <a:endParaRPr lang="zh-CN" altLang="en-US" strike="noStrike" noProof="1" dirty="0"/>
          </a:p>
          <a:p>
            <a:pPr lvl="4" fontAlgn="auto"/>
            <a:r>
              <a:rPr lang="zh-CN" altLang="en-US" sz="1155" strike="noStrike" noProof="1" dirty="0"/>
              <a:t>第五级</a:t>
            </a:r>
            <a:endParaRPr lang="zh-CN" altLang="en-US" strike="noStrike" noProof="1" dirty="0"/>
          </a:p>
        </p:txBody>
      </p:sp>
      <p:sp>
        <p:nvSpPr>
          <p:cNvPr id="2" name="日期占位符 1"/>
          <p:cNvSpPr>
            <a:spLocks noGrp="1"/>
          </p:cNvSpPr>
          <p:nvPr>
            <p:ph type="dt" sz="half" idx="14"/>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3" name="页脚占位符 2"/>
          <p:cNvSpPr>
            <a:spLocks noGrp="1"/>
          </p:cNvSpPr>
          <p:nvPr>
            <p:ph type="ftr" sz="quarter" idx="15"/>
          </p:nvPr>
        </p:nvSpPr>
        <p:spPr/>
        <p:txBody>
          <a:bodyPr/>
          <a:p>
            <a:pPr fontAlgn="auto"/>
            <a:endParaRPr lang="zh-CN" altLang="en-US" strike="noStrike" noProof="1" dirty="0"/>
          </a:p>
        </p:txBody>
      </p:sp>
      <p:sp>
        <p:nvSpPr>
          <p:cNvPr id="4" name="灯片编号占位符 3"/>
          <p:cNvSpPr>
            <a:spLocks noGrp="1"/>
          </p:cNvSpPr>
          <p:nvPr>
            <p:ph type="sldNum" sz="quarter" idx="16"/>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743350" y="3520680"/>
            <a:ext cx="6076276" cy="1443989"/>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4960" b="1" i="0" u="none" strike="noStrike" kern="1200" cap="none" spc="300" normalizeH="0" baseline="0" noProof="1" dirty="0">
                <a:effectLst/>
                <a:uFillTx/>
                <a:latin typeface="Arial" panose="020B0604020202020204" pitchFamily="34" charset="0"/>
                <a:ea typeface="微软雅黑" panose="020B0503020204020204" pitchFamily="34" charset="-122"/>
                <a:cs typeface="+mj-cs"/>
                <a:sym typeface="+mn-ea"/>
              </a:defRPr>
            </a:lvl1pPr>
          </a:lstStyle>
          <a:p>
            <a:pPr lvl="0" fontAlgn="auto"/>
            <a:r>
              <a:rPr sz="4960" strike="noStrike" noProof="1">
                <a:sym typeface="+mn-ea"/>
              </a:rPr>
              <a:t>单击此处编辑标题</a:t>
            </a:r>
            <a:endParaRPr strike="noStrike" noProof="1">
              <a:sym typeface="+mn-ea"/>
            </a:endParaRPr>
          </a:p>
        </p:txBody>
      </p:sp>
      <p:sp>
        <p:nvSpPr>
          <p:cNvPr id="7" name="文本占位符 6"/>
          <p:cNvSpPr>
            <a:spLocks noGrp="1"/>
          </p:cNvSpPr>
          <p:nvPr>
            <p:ph type="body" sz="quarter" idx="13"/>
          </p:nvPr>
        </p:nvSpPr>
        <p:spPr>
          <a:xfrm>
            <a:off x="743350" y="5046307"/>
            <a:ext cx="6076276" cy="668419"/>
          </a:xfrm>
        </p:spPr>
        <p:txBody>
          <a:bodyPr lIns="90000" tIns="46800" rIns="90000" bIns="46800">
            <a:normAutofit/>
          </a:bodyPr>
          <a:lstStyle>
            <a:lvl1pPr marL="0" indent="0" algn="ctr">
              <a:lnSpc>
                <a:spcPct val="110000"/>
              </a:lnSpc>
              <a:buNone/>
              <a:defRPr sz="1985" spc="200" baseline="0"/>
            </a:lvl1pPr>
          </a:lstStyle>
          <a:p>
            <a:pPr lvl="0" fontAlgn="auto"/>
            <a:r>
              <a:rPr lang="zh-CN" altLang="en-US" sz="1985" strike="noStrike" noProof="1" dirty="0"/>
              <a:t>单击此处编辑母版文本样式</a:t>
            </a:r>
            <a:endParaRPr lang="zh-CN" altLang="en-US" strike="noStrike" noProof="1" dirty="0"/>
          </a:p>
        </p:txBody>
      </p:sp>
      <p:sp>
        <p:nvSpPr>
          <p:cNvPr id="3" name="日期占位符 2"/>
          <p:cNvSpPr>
            <a:spLocks noGrp="1"/>
          </p:cNvSpPr>
          <p:nvPr>
            <p:ph type="dt" sz="half" idx="14"/>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5"/>
          </p:nvPr>
        </p:nvSpPr>
        <p:spPr/>
        <p:txBody>
          <a:bodyPr/>
          <a:p>
            <a:pPr fontAlgn="auto"/>
            <a:endParaRPr lang="zh-CN" altLang="en-US" strike="noStrike" noProof="1" dirty="0"/>
          </a:p>
        </p:txBody>
      </p:sp>
      <p:sp>
        <p:nvSpPr>
          <p:cNvPr id="5" name="灯片编号占位符 4"/>
          <p:cNvSpPr>
            <a:spLocks noGrp="1"/>
          </p:cNvSpPr>
          <p:nvPr>
            <p:ph type="sldNum" sz="quarter" idx="16"/>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743350" y="1296018"/>
            <a:ext cx="6076276" cy="3643138"/>
          </a:xfrm>
        </p:spPr>
        <p:txBody>
          <a:bodyPr lIns="90000" tIns="46800" rIns="90000" bIns="46800" anchor="b" anchorCtr="0">
            <a:normAutofit/>
          </a:bodyPr>
          <a:lstStyle>
            <a:lvl1pPr algn="ctr">
              <a:defRPr sz="4960" b="1" i="0" spc="300" baseline="0">
                <a:effectLst/>
              </a:defRPr>
            </a:lvl1pPr>
          </a:lstStyle>
          <a:p>
            <a:pPr fontAlgn="auto"/>
            <a:r>
              <a:rPr lang="zh-CN" altLang="en-US" sz="496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743350" y="5046307"/>
            <a:ext cx="6076276" cy="2086896"/>
          </a:xfrm>
        </p:spPr>
        <p:txBody>
          <a:bodyPr lIns="90000" tIns="46800" rIns="90000" bIns="46800">
            <a:normAutofit/>
          </a:bodyPr>
          <a:lstStyle>
            <a:lvl1pPr marL="0" indent="0" algn="ctr" eaLnBrk="1" fontAlgn="auto" latinLnBrk="0" hangingPunct="1">
              <a:lnSpc>
                <a:spcPct val="110000"/>
              </a:lnSpc>
              <a:buNone/>
              <a:defRPr sz="1985" u="none" strike="noStrike" kern="1200" cap="none" spc="200" normalizeH="0" baseline="0">
                <a:uFillTx/>
              </a:defRPr>
            </a:lvl1pPr>
            <a:lvl2pPr marL="377825" indent="0" algn="ctr">
              <a:buNone/>
              <a:defRPr sz="1655"/>
            </a:lvl2pPr>
            <a:lvl3pPr marL="756285" indent="0" algn="ctr">
              <a:buNone/>
              <a:defRPr sz="1490"/>
            </a:lvl3pPr>
            <a:lvl4pPr marL="1134110" indent="0" algn="ctr">
              <a:buNone/>
              <a:defRPr sz="1325"/>
            </a:lvl4pPr>
            <a:lvl5pPr marL="1511935" indent="0" algn="ctr">
              <a:buNone/>
              <a:defRPr sz="1325"/>
            </a:lvl5pPr>
            <a:lvl6pPr marL="1889760" indent="0" algn="ctr">
              <a:buNone/>
              <a:defRPr sz="1325"/>
            </a:lvl6pPr>
            <a:lvl7pPr marL="2268220" indent="0" algn="ctr">
              <a:buNone/>
              <a:defRPr sz="1325"/>
            </a:lvl7pPr>
            <a:lvl8pPr marL="2646045" indent="0" algn="ctr">
              <a:buNone/>
              <a:defRPr sz="1325"/>
            </a:lvl8pPr>
            <a:lvl9pPr marL="3023870" indent="0" algn="ctr">
              <a:buNone/>
              <a:defRPr sz="1325"/>
            </a:lvl9pPr>
          </a:lstStyle>
          <a:p>
            <a:pPr fontAlgn="auto"/>
            <a:r>
              <a:rPr lang="zh-CN" altLang="en-US" sz="1985" strike="noStrike" noProof="1" dirty="0"/>
              <a:t>单击此处编辑副标题</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77256" y="862311"/>
            <a:ext cx="6801768" cy="1000077"/>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297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975"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377256" y="2112408"/>
            <a:ext cx="6801768" cy="6745418"/>
          </a:xfrm>
        </p:spPr>
        <p:txBody>
          <a:bodyPr vert="horz" lIns="90000" tIns="46800" rIns="90000" bIns="46800" rtlCol="0">
            <a:normAutofit/>
          </a:bodyPr>
          <a:lstStyle>
            <a:lvl1pPr marL="189230" marR="0" lvl="0" indent="-189230" algn="l" defTabSz="914400" rtl="0" eaLnBrk="1" fontAlgn="auto" latinLnBrk="0" hangingPunct="1">
              <a:lnSpc>
                <a:spcPct val="130000"/>
              </a:lnSpc>
              <a:spcBef>
                <a:spcPts val="0"/>
              </a:spcBef>
              <a:spcAft>
                <a:spcPts val="1000"/>
              </a:spcAft>
              <a:defRPr kumimoji="0" lang="zh-CN" altLang="en-US" sz="1490"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20000"/>
              </a:lnSpc>
              <a:spcBef>
                <a:spcPts val="0"/>
              </a:spcBef>
              <a:spcAft>
                <a:spcPts val="600"/>
              </a:spcAft>
              <a:tabLst>
                <a:tab pos="1609725" algn="l"/>
              </a:tabLs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2pPr>
            <a:lvl3pPr marL="944880" marR="0" lvl="2" indent="-189230" algn="l" defTabSz="914400" rtl="0" eaLnBrk="1" fontAlgn="auto" latinLnBrk="0" hangingPunct="1">
              <a:lnSpc>
                <a:spcPct val="12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3pPr>
            <a:lvl4pPr marL="1322705" marR="0" lvl="3"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4pPr>
            <a:lvl5pPr marL="1701165" marR="0" lvl="4"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5pPr>
          </a:lstStyle>
          <a:p>
            <a:pPr lvl="0" fontAlgn="auto"/>
            <a:r>
              <a:rPr sz="1490" strike="noStrike" noProof="1" dirty="0">
                <a:sym typeface="+mn-ea"/>
              </a:rPr>
              <a:t>单击此处编辑母版文本样式</a:t>
            </a:r>
            <a:endParaRPr strike="noStrike" noProof="1" dirty="0">
              <a:sym typeface="+mn-ea"/>
            </a:endParaRPr>
          </a:p>
          <a:p>
            <a:pPr lvl="1" fontAlgn="auto"/>
            <a:r>
              <a:rPr sz="1325" strike="noStrike" noProof="1" dirty="0">
                <a:sym typeface="+mn-ea"/>
              </a:rPr>
              <a:t>第二级</a:t>
            </a:r>
            <a:endParaRPr strike="noStrike" noProof="1" dirty="0">
              <a:sym typeface="+mn-ea"/>
            </a:endParaRPr>
          </a:p>
          <a:p>
            <a:pPr lvl="2" fontAlgn="auto"/>
            <a:r>
              <a:rPr sz="1325" strike="noStrike" noProof="1" dirty="0">
                <a:sym typeface="+mn-ea"/>
              </a:rPr>
              <a:t>第三级</a:t>
            </a:r>
            <a:endParaRPr strike="noStrike" noProof="1" dirty="0">
              <a:sym typeface="+mn-ea"/>
            </a:endParaRPr>
          </a:p>
          <a:p>
            <a:pPr lvl="3" fontAlgn="auto"/>
            <a:r>
              <a:rPr sz="1155" strike="noStrike" noProof="1" dirty="0">
                <a:sym typeface="+mn-ea"/>
              </a:rPr>
              <a:t>第四级</a:t>
            </a:r>
            <a:endParaRPr strike="noStrike" noProof="1" dirty="0">
              <a:sym typeface="+mn-ea"/>
            </a:endParaRPr>
          </a:p>
          <a:p>
            <a:pPr lvl="4" fontAlgn="auto"/>
            <a:r>
              <a:rPr sz="1155" strike="noStrike" noProof="1" dirty="0">
                <a:sym typeface="+mn-ea"/>
              </a:rPr>
              <a:t>第五级</a:t>
            </a:r>
            <a:endParaRPr strike="noStrike" noProof="1" dirty="0">
              <a:sym typeface="+mn-ea"/>
            </a:endParaRPr>
          </a:p>
        </p:txBody>
      </p:sp>
      <p:sp>
        <p:nvSpPr>
          <p:cNvPr id="4" name="日期占位符 3"/>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234453" y="5454502"/>
            <a:ext cx="4817268" cy="1086818"/>
          </a:xfrm>
        </p:spPr>
        <p:txBody>
          <a:bodyPr lIns="90000" tIns="46800" rIns="90000" bIns="46800" anchor="b" anchorCtr="0">
            <a:normAutofit/>
          </a:bodyPr>
          <a:lstStyle>
            <a:lvl1pPr>
              <a:defRPr sz="3640" b="1" i="0" u="none" strike="noStrike" kern="1200" cap="none" spc="300" normalizeH="0" baseline="0">
                <a:effectLst/>
                <a:uFillTx/>
              </a:defRPr>
            </a:lvl1pPr>
          </a:lstStyle>
          <a:p>
            <a:pPr fontAlgn="auto"/>
            <a:r>
              <a:rPr lang="zh-CN" altLang="en-US" sz="3640"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1234453" y="6541321"/>
            <a:ext cx="4817268" cy="1229687"/>
          </a:xfrm>
        </p:spPr>
        <p:txBody>
          <a:bodyPr lIns="90000" tIns="46800" rIns="90000" bIns="46800">
            <a:normAutofit/>
          </a:bodyPr>
          <a:lstStyle>
            <a:lvl1pPr marL="0" indent="0" eaLnBrk="1" fontAlgn="auto" latinLnBrk="0" hangingPunct="1">
              <a:lnSpc>
                <a:spcPct val="130000"/>
              </a:lnSpc>
              <a:buNone/>
              <a:defRPr kumimoji="0" lang="zh-CN" altLang="en-US" sz="1490" b="0" i="0" u="none" strike="noStrike" kern="1200" cap="none" spc="150" normalizeH="0" baseline="0" noProof="1">
                <a:uFillTx/>
                <a:latin typeface="Arial" panose="020B0604020202020204" pitchFamily="34" charset="0"/>
                <a:ea typeface="微软雅黑" panose="020B0503020204020204" pitchFamily="34" charset="-122"/>
                <a:cs typeface="+mn-cs"/>
                <a:sym typeface="+mn-ea"/>
              </a:defRPr>
            </a:lvl1pPr>
            <a:lvl2pPr marL="377825" indent="0">
              <a:buNone/>
              <a:defRPr sz="1655"/>
            </a:lvl2pPr>
            <a:lvl3pPr marL="756285" indent="0">
              <a:buNone/>
              <a:defRPr sz="1490"/>
            </a:lvl3pPr>
            <a:lvl4pPr marL="1134110" indent="0">
              <a:buNone/>
              <a:defRPr sz="1325"/>
            </a:lvl4pPr>
            <a:lvl5pPr marL="1511935" indent="0">
              <a:buNone/>
              <a:defRPr sz="1325"/>
            </a:lvl5pPr>
            <a:lvl6pPr marL="1889760" indent="0">
              <a:buNone/>
              <a:defRPr sz="1325"/>
            </a:lvl6pPr>
            <a:lvl7pPr marL="2268220" indent="0">
              <a:buNone/>
              <a:defRPr sz="1325"/>
            </a:lvl7pPr>
            <a:lvl8pPr marL="2646045" indent="0">
              <a:buNone/>
              <a:defRPr sz="1325"/>
            </a:lvl8pPr>
            <a:lvl9pPr marL="3023870" indent="0">
              <a:buNone/>
              <a:defRPr sz="1325"/>
            </a:lvl9pPr>
          </a:lstStyle>
          <a:p>
            <a:pPr lvl="0" fontAlgn="auto"/>
            <a:r>
              <a:rPr lang="zh-CN" altLang="en-US" sz="1490" strike="noStrike" noProof="1" dirty="0"/>
              <a:t>单击此处编辑文本</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77256" y="862311"/>
            <a:ext cx="6801768" cy="1000077"/>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97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975"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377256" y="2127715"/>
            <a:ext cx="3210024" cy="6730111"/>
          </a:xfrm>
        </p:spPr>
        <p:txBody>
          <a:bodyPr vert="horz" lIns="90000" tIns="46800" rIns="90000" bIns="46800" rtlCol="0">
            <a:normAutofit/>
          </a:bodyPr>
          <a:lstStyle>
            <a:lvl1pPr marL="189230" marR="0" lvl="0" indent="-189230" algn="l" defTabSz="914400" rtl="0" eaLnBrk="1" fontAlgn="auto" latinLnBrk="0" hangingPunct="1">
              <a:lnSpc>
                <a:spcPct val="13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20000"/>
              </a:lnSpc>
              <a:spcBef>
                <a:spcPts val="0"/>
              </a:spcBef>
              <a:spcAft>
                <a:spcPts val="600"/>
              </a:spcAft>
              <a:tabLst>
                <a:tab pos="1609725" algn="l"/>
              </a:tabLs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2pPr>
            <a:lvl3pPr marL="944880" marR="0" lvl="2" indent="-189230" algn="l" defTabSz="914400" rtl="0" eaLnBrk="1" fontAlgn="auto" latinLnBrk="0" hangingPunct="1">
              <a:lnSpc>
                <a:spcPct val="12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3pPr>
            <a:lvl4pPr marL="1322705" marR="0" lvl="3"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4pPr>
            <a:lvl5pPr marL="1701165" marR="0" lvl="4"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5pPr>
          </a:lstStyle>
          <a:p>
            <a:pPr lvl="0" fontAlgn="auto"/>
            <a:r>
              <a:rPr sz="1325" strike="noStrike" noProof="1" dirty="0">
                <a:sym typeface="+mn-ea"/>
              </a:rPr>
              <a:t>单击此处编辑母版文本样式</a:t>
            </a:r>
            <a:endParaRPr strike="noStrike" noProof="1" dirty="0">
              <a:sym typeface="+mn-ea"/>
            </a:endParaRPr>
          </a:p>
          <a:p>
            <a:pPr lvl="1" fontAlgn="auto"/>
            <a:r>
              <a:rPr sz="1325" strike="noStrike" noProof="1" dirty="0">
                <a:sym typeface="+mn-ea"/>
              </a:rPr>
              <a:t>第二级</a:t>
            </a:r>
            <a:endParaRPr strike="noStrike" noProof="1" dirty="0">
              <a:sym typeface="+mn-ea"/>
            </a:endParaRPr>
          </a:p>
          <a:p>
            <a:pPr lvl="2" fontAlgn="auto"/>
            <a:r>
              <a:rPr sz="1325" strike="noStrike" noProof="1" dirty="0">
                <a:sym typeface="+mn-ea"/>
              </a:rPr>
              <a:t>第三级</a:t>
            </a:r>
            <a:endParaRPr strike="noStrike" noProof="1" dirty="0">
              <a:sym typeface="+mn-ea"/>
            </a:endParaRPr>
          </a:p>
          <a:p>
            <a:pPr lvl="3" fontAlgn="auto"/>
            <a:r>
              <a:rPr sz="1155" strike="noStrike" noProof="1" dirty="0">
                <a:sym typeface="+mn-ea"/>
              </a:rPr>
              <a:t>第四级</a:t>
            </a:r>
            <a:endParaRPr strike="noStrike" noProof="1" dirty="0">
              <a:sym typeface="+mn-ea"/>
            </a:endParaRPr>
          </a:p>
          <a:p>
            <a:pPr lvl="4" fontAlgn="auto"/>
            <a:r>
              <a:rPr sz="1155" strike="noStrike" noProof="1" dirty="0">
                <a:sym typeface="+mn-ea"/>
              </a:rPr>
              <a:t>第五级</a:t>
            </a:r>
            <a:endParaRPr strike="noStrike" noProof="1" dirty="0">
              <a:sym typeface="+mn-ea"/>
            </a:endParaRPr>
          </a:p>
        </p:txBody>
      </p:sp>
      <p:sp>
        <p:nvSpPr>
          <p:cNvPr id="4" name="内容占位符 3"/>
          <p:cNvSpPr>
            <a:spLocks noGrp="1"/>
          </p:cNvSpPr>
          <p:nvPr>
            <p:ph sz="half" idx="2"/>
          </p:nvPr>
        </p:nvSpPr>
        <p:spPr>
          <a:xfrm>
            <a:off x="3975697" y="2127715"/>
            <a:ext cx="3210024" cy="6730111"/>
          </a:xfrm>
        </p:spPr>
        <p:txBody>
          <a:bodyPr lIns="90000" tIns="46800" rIns="90000" bIns="46800">
            <a:normAutofit/>
          </a:bodyPr>
          <a:lstStyle>
            <a:lvl1pPr marL="189230" indent="-189230" eaLnBrk="1" fontAlgn="auto" latinLnBrk="0" hangingPunct="1">
              <a:lnSpc>
                <a:spcPct val="130000"/>
              </a:lnSpc>
              <a:spcAft>
                <a:spcPts val="600"/>
              </a:spcAft>
              <a:defRPr sz="1325" u="none" strike="noStrike" kern="1200" cap="none" spc="150" normalizeH="0" baseline="0">
                <a:latin typeface="Arial" panose="020B0604020202020204" pitchFamily="34" charset="0"/>
                <a:ea typeface="微软雅黑" panose="020B0503020204020204" pitchFamily="34" charset="-122"/>
              </a:defRPr>
            </a:lvl1pPr>
            <a:lvl2pPr marL="567055" indent="-189230" defTabSz="914400" eaLnBrk="1" fontAlgn="auto" latinLnBrk="0" hangingPunct="1">
              <a:lnSpc>
                <a:spcPct val="120000"/>
              </a:lnSpc>
              <a:tabLst>
                <a:tab pos="1609725" algn="l"/>
                <a:tab pos="1609725" algn="l"/>
                <a:tab pos="1609725" algn="l"/>
                <a:tab pos="1609725" algn="l"/>
              </a:tabLst>
              <a:defRPr sz="1325" u="none" strike="noStrike" kern="1200" cap="none" spc="150" normalizeH="0" baseline="0">
                <a:latin typeface="Arial" panose="020B0604020202020204" pitchFamily="34" charset="0"/>
                <a:ea typeface="微软雅黑" panose="020B0503020204020204" pitchFamily="34" charset="-122"/>
              </a:defRPr>
            </a:lvl2pPr>
            <a:lvl3pPr marL="944880" indent="-189230" eaLnBrk="1" fontAlgn="auto" latinLnBrk="0" hangingPunct="1">
              <a:lnSpc>
                <a:spcPct val="120000"/>
              </a:lnSpc>
              <a:defRPr sz="1325" u="none" strike="noStrike" kern="1200" cap="none" spc="150" normalizeH="0" baseline="0">
                <a:latin typeface="Arial" panose="020B0604020202020204" pitchFamily="34" charset="0"/>
                <a:ea typeface="微软雅黑" panose="020B0503020204020204" pitchFamily="34" charset="-122"/>
              </a:defRPr>
            </a:lvl3pPr>
            <a:lvl4pPr marL="1322705" indent="-189230" eaLnBrk="1" fontAlgn="auto" latinLnBrk="0" hangingPunct="1">
              <a:lnSpc>
                <a:spcPct val="120000"/>
              </a:lnSpc>
              <a:defRPr sz="1155" u="none" strike="noStrike" kern="1200" cap="none" spc="150" normalizeH="0" baseline="0">
                <a:latin typeface="Arial" panose="020B0604020202020204" pitchFamily="34" charset="0"/>
                <a:ea typeface="微软雅黑" panose="020B0503020204020204" pitchFamily="34" charset="-122"/>
              </a:defRPr>
            </a:lvl4pPr>
            <a:lvl5pPr eaLnBrk="1" fontAlgn="auto" latinLnBrk="0" hangingPunct="1">
              <a:lnSpc>
                <a:spcPct val="120000"/>
              </a:lnSpc>
              <a:defRPr sz="1155" u="none" strike="noStrike" kern="1200" cap="none" spc="150" normalizeH="0">
                <a:latin typeface="Arial" panose="020B0604020202020204" pitchFamily="34" charset="0"/>
                <a:ea typeface="微软雅黑" panose="020B0503020204020204" pitchFamily="34" charset="-122"/>
              </a:defRPr>
            </a:lvl5pPr>
          </a:lstStyle>
          <a:p>
            <a:pPr lvl="0" fontAlgn="auto"/>
            <a:r>
              <a:rPr lang="zh-CN" altLang="en-US" sz="1325" strike="noStrike" noProof="1" dirty="0"/>
              <a:t>单击此处编辑母版文本样式</a:t>
            </a:r>
            <a:endParaRPr lang="zh-CN" altLang="en-US" strike="noStrike" noProof="1" dirty="0"/>
          </a:p>
          <a:p>
            <a:pPr lvl="1" fontAlgn="auto"/>
            <a:r>
              <a:rPr lang="zh-CN" altLang="en-US" sz="1325" strike="noStrike" noProof="1" dirty="0"/>
              <a:t>第二级</a:t>
            </a:r>
            <a:endParaRPr lang="zh-CN" altLang="en-US" strike="noStrike" noProof="1" dirty="0"/>
          </a:p>
          <a:p>
            <a:pPr lvl="2" fontAlgn="auto"/>
            <a:r>
              <a:rPr lang="zh-CN" altLang="en-US" sz="1325" strike="noStrike" noProof="1" dirty="0"/>
              <a:t>第三级</a:t>
            </a:r>
            <a:endParaRPr lang="zh-CN" altLang="en-US" strike="noStrike" noProof="1" dirty="0"/>
          </a:p>
          <a:p>
            <a:pPr lvl="3" fontAlgn="auto"/>
            <a:r>
              <a:rPr lang="zh-CN" altLang="en-US" sz="1155" strike="noStrike" noProof="1" dirty="0"/>
              <a:t>第四级</a:t>
            </a:r>
            <a:endParaRPr lang="zh-CN" altLang="en-US" strike="noStrike" noProof="1" dirty="0"/>
          </a:p>
          <a:p>
            <a:pPr lvl="4" fontAlgn="auto"/>
            <a:r>
              <a:rPr lang="zh-CN" altLang="en-US" sz="1155" strike="noStrike" noProof="1" dirty="0"/>
              <a:t>第五级</a:t>
            </a:r>
            <a:endParaRPr lang="zh-CN" altLang="en-US" strike="noStrike" noProof="1" dirty="0"/>
          </a:p>
        </p:txBody>
      </p:sp>
      <p:sp>
        <p:nvSpPr>
          <p:cNvPr id="5" name="日期占位符 4"/>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dirty="0"/>
          </a:p>
        </p:txBody>
      </p:sp>
      <p:sp>
        <p:nvSpPr>
          <p:cNvPr id="7" name="灯片编号占位符 6"/>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77256" y="862311"/>
            <a:ext cx="6801768" cy="1000077"/>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97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975"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377256" y="2025666"/>
            <a:ext cx="3312709" cy="540858"/>
          </a:xfrm>
        </p:spPr>
        <p:txBody>
          <a:bodyPr lIns="101600" tIns="38100" rIns="76200" bIns="38100" anchor="t" anchorCtr="0">
            <a:normAutofit/>
          </a:bodyPr>
          <a:lstStyle>
            <a:lvl1pPr marL="0" indent="0" eaLnBrk="1" fontAlgn="auto" latinLnBrk="0" hangingPunct="1">
              <a:lnSpc>
                <a:spcPct val="100000"/>
              </a:lnSpc>
              <a:spcAft>
                <a:spcPts val="0"/>
              </a:spcAft>
              <a:buNone/>
              <a:defRPr sz="1655" b="1" u="none" strike="noStrike" kern="1200" cap="none" spc="200" normalizeH="0" baseline="0">
                <a:uFillTx/>
                <a:latin typeface="Arial" panose="020B0604020202020204" pitchFamily="34" charset="0"/>
                <a:ea typeface="微软雅黑" panose="020B0503020204020204" pitchFamily="34" charset="-122"/>
              </a:defRPr>
            </a:lvl1pPr>
            <a:lvl2pPr marL="377825" indent="0">
              <a:buNone/>
              <a:defRPr sz="1655" b="1"/>
            </a:lvl2pPr>
            <a:lvl3pPr marL="756285" indent="0">
              <a:buNone/>
              <a:defRPr sz="1490" b="1"/>
            </a:lvl3pPr>
            <a:lvl4pPr marL="1134110" indent="0">
              <a:buNone/>
              <a:defRPr sz="1325" b="1"/>
            </a:lvl4pPr>
            <a:lvl5pPr marL="1511935" indent="0">
              <a:buNone/>
              <a:defRPr sz="1325" b="1"/>
            </a:lvl5pPr>
            <a:lvl6pPr marL="1889760" indent="0">
              <a:buNone/>
              <a:defRPr sz="1325" b="1"/>
            </a:lvl6pPr>
            <a:lvl7pPr marL="2268220" indent="0">
              <a:buNone/>
              <a:defRPr sz="1325" b="1"/>
            </a:lvl7pPr>
            <a:lvl8pPr marL="2646045" indent="0">
              <a:buNone/>
              <a:defRPr sz="1325" b="1"/>
            </a:lvl8pPr>
            <a:lvl9pPr marL="3023870" indent="0">
              <a:buNone/>
              <a:defRPr sz="1325" b="1"/>
            </a:lvl9pPr>
          </a:lstStyle>
          <a:p>
            <a:pPr lvl="0" fontAlgn="auto"/>
            <a:r>
              <a:rPr lang="zh-CN" altLang="en-US" sz="1655" strike="noStrike" noProof="1" dirty="0"/>
              <a:t>单击此处编辑文本</a:t>
            </a:r>
            <a:endParaRPr lang="zh-CN" altLang="en-US" strike="noStrike" noProof="1" dirty="0"/>
          </a:p>
        </p:txBody>
      </p:sp>
      <p:sp>
        <p:nvSpPr>
          <p:cNvPr id="4" name="内容占位符 3"/>
          <p:cNvSpPr>
            <a:spLocks noGrp="1"/>
          </p:cNvSpPr>
          <p:nvPr>
            <p:ph sz="half" idx="2"/>
          </p:nvPr>
        </p:nvSpPr>
        <p:spPr>
          <a:xfrm>
            <a:off x="377256" y="2627754"/>
            <a:ext cx="3312709" cy="6230072"/>
          </a:xfrm>
        </p:spPr>
        <p:txBody>
          <a:bodyPr vert="horz" lIns="101600" tIns="0" rIns="82550" bIns="0" rtlCol="0">
            <a:normAutofit/>
          </a:bodyPr>
          <a:lstStyle>
            <a:lvl1pPr marL="189230" marR="0" lvl="0" indent="-189230" algn="l" defTabSz="914400" rtl="0" eaLnBrk="1" fontAlgn="auto" latinLnBrk="0" hangingPunct="1">
              <a:lnSpc>
                <a:spcPct val="13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20000"/>
              </a:lnSpc>
              <a:spcBef>
                <a:spcPts val="0"/>
              </a:spcBef>
              <a:spcAft>
                <a:spcPts val="600"/>
              </a:spcAft>
              <a:tabLst>
                <a:tab pos="1609725" algn="l"/>
              </a:tabLs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2pPr>
            <a:lvl3pPr marL="944880" marR="0" lvl="2" indent="-189230" algn="l" defTabSz="914400" rtl="0" eaLnBrk="1" fontAlgn="auto" latinLnBrk="0" hangingPunct="1">
              <a:lnSpc>
                <a:spcPct val="12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3pPr>
            <a:lvl4pPr marL="1322705" marR="0" lvl="3"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4pPr>
            <a:lvl5pPr marL="1701165" marR="0" lvl="4"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5pPr>
          </a:lstStyle>
          <a:p>
            <a:pPr lvl="0" fontAlgn="auto"/>
            <a:r>
              <a:rPr sz="1325" strike="noStrike" noProof="1" dirty="0">
                <a:sym typeface="+mn-ea"/>
              </a:rPr>
              <a:t>单击此处编辑母版文本样式</a:t>
            </a:r>
            <a:endParaRPr strike="noStrike" noProof="1" dirty="0">
              <a:sym typeface="+mn-ea"/>
            </a:endParaRPr>
          </a:p>
          <a:p>
            <a:pPr lvl="1" fontAlgn="auto"/>
            <a:r>
              <a:rPr sz="1325" strike="noStrike" noProof="1" dirty="0">
                <a:sym typeface="+mn-ea"/>
              </a:rPr>
              <a:t>第二级</a:t>
            </a:r>
            <a:endParaRPr strike="noStrike" noProof="1" dirty="0">
              <a:sym typeface="+mn-ea"/>
            </a:endParaRPr>
          </a:p>
          <a:p>
            <a:pPr lvl="2" fontAlgn="auto"/>
            <a:r>
              <a:rPr sz="1325" strike="noStrike" noProof="1" dirty="0">
                <a:sym typeface="+mn-ea"/>
              </a:rPr>
              <a:t>第三级</a:t>
            </a:r>
            <a:endParaRPr strike="noStrike" noProof="1" dirty="0">
              <a:sym typeface="+mn-ea"/>
            </a:endParaRPr>
          </a:p>
          <a:p>
            <a:pPr lvl="3" fontAlgn="auto"/>
            <a:r>
              <a:rPr sz="1155" strike="noStrike" noProof="1" dirty="0">
                <a:sym typeface="+mn-ea"/>
              </a:rPr>
              <a:t>第四级</a:t>
            </a:r>
            <a:endParaRPr strike="noStrike" noProof="1" dirty="0">
              <a:sym typeface="+mn-ea"/>
            </a:endParaRPr>
          </a:p>
          <a:p>
            <a:pPr lvl="4" fontAlgn="auto"/>
            <a:r>
              <a:rPr sz="1155"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3866656" y="2015077"/>
            <a:ext cx="3312709" cy="540858"/>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None/>
              <a:defRPr kumimoji="0" lang="zh-CN" altLang="en-US" sz="1655" b="1" i="0" u="none" strike="noStrike" kern="1200" cap="none" spc="200" normalizeH="0" baseline="0" noProof="1" dirty="0">
                <a:uFillTx/>
                <a:latin typeface="Arial" panose="020B0604020202020204" pitchFamily="34" charset="0"/>
                <a:ea typeface="微软雅黑" panose="020B0503020204020204" pitchFamily="34" charset="-122"/>
                <a:cs typeface="+mn-cs"/>
                <a:sym typeface="+mn-ea"/>
              </a:defRPr>
            </a:lvl1pPr>
            <a:lvl2pPr marL="377825" indent="0">
              <a:buNone/>
              <a:defRPr sz="1655" b="1"/>
            </a:lvl2pPr>
            <a:lvl3pPr marL="756285" indent="0">
              <a:buNone/>
              <a:defRPr sz="1490" b="1"/>
            </a:lvl3pPr>
            <a:lvl4pPr marL="1134110" indent="0">
              <a:buNone/>
              <a:defRPr sz="1325" b="1"/>
            </a:lvl4pPr>
            <a:lvl5pPr marL="1511935" indent="0">
              <a:buNone/>
              <a:defRPr sz="1325" b="1"/>
            </a:lvl5pPr>
            <a:lvl6pPr marL="1889760" indent="0">
              <a:buNone/>
              <a:defRPr sz="1325" b="1"/>
            </a:lvl6pPr>
            <a:lvl7pPr marL="2268220" indent="0">
              <a:buNone/>
              <a:defRPr sz="1325" b="1"/>
            </a:lvl7pPr>
            <a:lvl8pPr marL="2646045" indent="0">
              <a:buNone/>
              <a:defRPr sz="1325" b="1"/>
            </a:lvl8pPr>
            <a:lvl9pPr marL="3023870" indent="0">
              <a:buNone/>
              <a:defRPr sz="1325" b="1"/>
            </a:lvl9pPr>
          </a:lstStyle>
          <a:p>
            <a:pPr lvl="0" fontAlgn="auto"/>
            <a:r>
              <a:rPr sz="1655"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3866656" y="2627754"/>
            <a:ext cx="3312709" cy="6230072"/>
          </a:xfrm>
        </p:spPr>
        <p:txBody>
          <a:bodyPr vert="horz" lIns="101600" tIns="0" rIns="82550" bIns="0" rtlCol="0">
            <a:normAutofit/>
          </a:bodyPr>
          <a:lstStyle>
            <a:lvl1pPr marL="189230" marR="0" lvl="0" indent="-189230" algn="l" defTabSz="914400" rtl="0" eaLnBrk="1" fontAlgn="auto" latinLnBrk="0" hangingPunct="1">
              <a:lnSpc>
                <a:spcPct val="13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20000"/>
              </a:lnSpc>
              <a:spcBef>
                <a:spcPts val="0"/>
              </a:spcBef>
              <a:spcAft>
                <a:spcPts val="600"/>
              </a:spcAft>
              <a:tabLst>
                <a:tab pos="1609725" algn="l"/>
              </a:tabLs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2pPr>
            <a:lvl3pPr marL="944880" marR="0" lvl="2" indent="-189230" algn="l" defTabSz="914400" rtl="0" eaLnBrk="1" fontAlgn="auto" latinLnBrk="0" hangingPunct="1">
              <a:lnSpc>
                <a:spcPct val="120000"/>
              </a:lnSpc>
              <a:spcBef>
                <a:spcPts val="0"/>
              </a:spcBef>
              <a:spcAft>
                <a:spcPts val="600"/>
              </a:spcAft>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3pPr>
            <a:lvl4pPr marL="1322705" marR="0" lvl="3"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4pPr>
            <a:lvl5pPr marL="1701165" marR="0" lvl="4" indent="-189230" algn="l" defTabSz="914400" rtl="0" eaLnBrk="1" fontAlgn="auto" latinLnBrk="0" hangingPunct="1">
              <a:lnSpc>
                <a:spcPct val="120000"/>
              </a:lnSpc>
              <a:spcBef>
                <a:spcPts val="0"/>
              </a:spcBef>
              <a:spcAft>
                <a:spcPts val="300"/>
              </a:spcAft>
              <a:defRPr kumimoji="0" lang="zh-CN" altLang="en-US" sz="115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5pPr>
          </a:lstStyle>
          <a:p>
            <a:pPr lvl="0" fontAlgn="auto"/>
            <a:r>
              <a:rPr sz="1325" strike="noStrike" noProof="1" dirty="0">
                <a:sym typeface="+mn-ea"/>
              </a:rPr>
              <a:t>单击此处编辑母版文本样式</a:t>
            </a:r>
            <a:endParaRPr strike="noStrike" noProof="1" dirty="0">
              <a:sym typeface="+mn-ea"/>
            </a:endParaRPr>
          </a:p>
          <a:p>
            <a:pPr lvl="1" fontAlgn="auto"/>
            <a:r>
              <a:rPr sz="1325" strike="noStrike" noProof="1" dirty="0">
                <a:sym typeface="+mn-ea"/>
              </a:rPr>
              <a:t>第二级</a:t>
            </a:r>
            <a:endParaRPr strike="noStrike" noProof="1" dirty="0">
              <a:sym typeface="+mn-ea"/>
            </a:endParaRPr>
          </a:p>
          <a:p>
            <a:pPr lvl="2" fontAlgn="auto"/>
            <a:r>
              <a:rPr sz="1325" strike="noStrike" noProof="1" dirty="0">
                <a:sym typeface="+mn-ea"/>
              </a:rPr>
              <a:t>第三级</a:t>
            </a:r>
            <a:endParaRPr strike="noStrike" noProof="1" dirty="0">
              <a:sym typeface="+mn-ea"/>
            </a:endParaRPr>
          </a:p>
          <a:p>
            <a:pPr lvl="3" fontAlgn="auto"/>
            <a:r>
              <a:rPr sz="1155" strike="noStrike" noProof="1" dirty="0">
                <a:sym typeface="+mn-ea"/>
              </a:rPr>
              <a:t>第四级</a:t>
            </a:r>
            <a:endParaRPr strike="noStrike" noProof="1" dirty="0">
              <a:sym typeface="+mn-ea"/>
            </a:endParaRPr>
          </a:p>
          <a:p>
            <a:pPr lvl="4" fontAlgn="auto"/>
            <a:r>
              <a:rPr sz="1155" strike="noStrike" noProof="1" dirty="0">
                <a:sym typeface="+mn-ea"/>
              </a:rPr>
              <a:t>第五级</a:t>
            </a:r>
            <a:endParaRPr strike="noStrike" noProof="1" dirty="0">
              <a:sym typeface="+mn-ea"/>
            </a:endParaRPr>
          </a:p>
        </p:txBody>
      </p:sp>
      <p:sp>
        <p:nvSpPr>
          <p:cNvPr id="7" name="日期占位符 6"/>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8" name="页脚占位符 7"/>
          <p:cNvSpPr>
            <a:spLocks noGrp="1"/>
          </p:cNvSpPr>
          <p:nvPr>
            <p:ph type="ftr" sz="quarter" idx="11"/>
          </p:nvPr>
        </p:nvSpPr>
        <p:spPr/>
        <p:txBody>
          <a:bodyPr/>
          <a:p>
            <a:pPr fontAlgn="auto"/>
            <a:endParaRPr lang="zh-CN" altLang="en-US" strike="noStrike" noProof="1" dirty="0"/>
          </a:p>
        </p:txBody>
      </p:sp>
      <p:sp>
        <p:nvSpPr>
          <p:cNvPr id="9" name="灯片编号占位符 8"/>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77256" y="862311"/>
            <a:ext cx="6801768" cy="1000077"/>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97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975"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dirty="0"/>
          </a:p>
        </p:txBody>
      </p:sp>
      <p:sp>
        <p:nvSpPr>
          <p:cNvPr id="5" name="灯片编号占位符 4"/>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dirty="0"/>
          </a:p>
        </p:txBody>
      </p:sp>
      <p:sp>
        <p:nvSpPr>
          <p:cNvPr id="4" name="灯片编号占位符 3"/>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77212" y="2204131"/>
            <a:ext cx="3244894" cy="6531392"/>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325" b="0" i="0" u="none" strike="noStrike" kern="1200" cap="none" spc="0" normalizeH="0" baseline="0" noProof="1" dirty="0">
                <a:uFillTx/>
                <a:latin typeface="Arial" panose="020B0604020202020204" pitchFamily="34" charset="0"/>
                <a:ea typeface="微软雅黑" panose="020B0503020204020204" pitchFamily="34" charset="-122"/>
                <a:cs typeface="+mn-cs"/>
                <a:sym typeface="+mn-ea"/>
              </a:defRPr>
            </a:lvl1pPr>
            <a:lvl2pPr marL="567055" marR="0" lvl="1" indent="-18923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325" b="0" i="0" u="none" strike="noStrike" kern="1200" cap="none" spc="150" normalizeH="0" baseline="0" noProof="1" dirty="0">
                <a:uFillTx/>
                <a:latin typeface="+mn-lt"/>
                <a:ea typeface="+mn-ea"/>
                <a:cs typeface="+mn-cs"/>
                <a:sym typeface="+mn-ea"/>
              </a:defRPr>
            </a:lvl2pPr>
            <a:lvl3pPr marL="944880" marR="0" lvl="2" indent="-18923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25" b="0" i="0" u="none" strike="noStrike" kern="1200" cap="none" spc="150" normalizeH="0" baseline="0" noProof="1" dirty="0">
                <a:uFillTx/>
                <a:latin typeface="+mn-lt"/>
                <a:ea typeface="+mn-ea"/>
                <a:cs typeface="+mn-cs"/>
                <a:sym typeface="+mn-ea"/>
              </a:defRPr>
            </a:lvl3pPr>
            <a:lvl4pPr marL="1322705" marR="0" lvl="3" indent="-18923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25" b="0" i="0" u="none" strike="noStrike" kern="1200" cap="none" spc="150" normalizeH="0" baseline="0" noProof="1" dirty="0">
                <a:uFillTx/>
                <a:latin typeface="+mn-lt"/>
                <a:ea typeface="+mn-ea"/>
                <a:cs typeface="+mn-cs"/>
                <a:sym typeface="+mn-ea"/>
              </a:defRPr>
            </a:lvl4pPr>
            <a:lvl5pPr marL="1701165" marR="0" lvl="4" indent="-18923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25" b="0" i="0" u="none" strike="noStrike" kern="1200" cap="none" spc="150" normalizeH="0" baseline="0" noProof="1" dirty="0">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3937748" y="2204252"/>
            <a:ext cx="3241276" cy="6531116"/>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325" b="0" i="0" u="none" strike="noStrike" kern="1200" cap="none" spc="150" normalizeH="0" baseline="0" noProof="1" dirty="0">
                <a:uFillTx/>
                <a:latin typeface="Arial" panose="020B0604020202020204" pitchFamily="34" charset="0"/>
                <a:ea typeface="微软雅黑" panose="020B0503020204020204" pitchFamily="34" charset="-122"/>
                <a:cs typeface="+mn-cs"/>
                <a:sym typeface="+mn-ea"/>
              </a:defRPr>
            </a:lvl1pPr>
            <a:lvl2pPr marL="377825" indent="0" defTabSz="914400" eaLnBrk="1" fontAlgn="auto" latinLnBrk="0" hangingPunct="1">
              <a:buNone/>
              <a:tabLst>
                <a:tab pos="1609725" algn="l"/>
                <a:tab pos="1609725" algn="l"/>
                <a:tab pos="1609725" algn="l"/>
                <a:tab pos="1609725" algn="l"/>
                <a:tab pos="1609725" algn="l"/>
                <a:tab pos="1609725" algn="l"/>
                <a:tab pos="1609725" algn="l"/>
                <a:tab pos="1609725" algn="l"/>
              </a:tabLst>
              <a:defRPr u="none" strike="noStrike" kern="1200" cap="none" spc="150" normalizeH="0">
                <a:uFillTx/>
                <a:latin typeface="Arial" panose="020B0604020202020204" pitchFamily="34" charset="0"/>
                <a:ea typeface="微软雅黑" panose="020B0503020204020204" pitchFamily="34" charset="-122"/>
              </a:defRPr>
            </a:lvl2pPr>
            <a:lvl3pPr eaLnBrk="1" fontAlgn="auto" latinLnBrk="0" hangingPunct="1">
              <a:defRPr u="none" strike="noStrike" kern="1200" cap="none" spc="150" normalizeH="0">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uFillTx/>
                <a:latin typeface="Arial" panose="020B0604020202020204" pitchFamily="34" charset="0"/>
                <a:ea typeface="微软雅黑" panose="020B0503020204020204" pitchFamily="34" charset="-122"/>
              </a:defRPr>
            </a:lvl5pPr>
          </a:lstStyle>
          <a:p>
            <a:pPr lvl="0" fontAlgn="auto"/>
            <a:r>
              <a:rPr sz="1325" strike="noStrike" noProof="1" dirty="0">
                <a:sym typeface="+mn-ea"/>
              </a:rPr>
              <a:t>单击此处编辑母版文本样式</a:t>
            </a:r>
            <a:endParaRPr strike="noStrike" noProof="1" dirty="0">
              <a:sym typeface="+mn-ea"/>
            </a:endParaRPr>
          </a:p>
        </p:txBody>
      </p:sp>
      <p:sp>
        <p:nvSpPr>
          <p:cNvPr id="9" name="标题 8"/>
          <p:cNvSpPr>
            <a:spLocks noGrp="1"/>
          </p:cNvSpPr>
          <p:nvPr>
            <p:ph type="title"/>
          </p:nvPr>
        </p:nvSpPr>
        <p:spPr/>
        <p:txBody>
          <a:bodyPr/>
          <a:lstStyle>
            <a:lvl1pPr>
              <a:defRPr baseline="0"/>
            </a:lvl1pPr>
          </a:lstStyle>
          <a:p>
            <a:pPr fontAlgn="auto"/>
            <a:r>
              <a:rPr lang="zh-CN" altLang="en-US" sz="2975" strike="noStrike" noProof="1"/>
              <a:t>单击此处编辑母版标题样式</a:t>
            </a:r>
            <a:endParaRPr lang="zh-CN" altLang="en-US" strike="noStrike" noProof="1"/>
          </a:p>
        </p:txBody>
      </p:sp>
      <p:sp>
        <p:nvSpPr>
          <p:cNvPr id="2" name="日期占位符 1"/>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6346382" y="1296018"/>
            <a:ext cx="647362" cy="7128101"/>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315" b="1" i="0" u="none" strike="noStrike" kern="1200" cap="none" spc="300" normalizeH="0" baseline="0" noProof="1" dirty="0">
                <a:uFillTx/>
                <a:latin typeface="Arial" panose="020B0604020202020204" pitchFamily="34" charset="0"/>
                <a:ea typeface="微软雅黑" panose="020B0503020204020204" pitchFamily="34" charset="-122"/>
                <a:cs typeface="+mj-cs"/>
                <a:sym typeface="+mn-ea"/>
              </a:defRPr>
            </a:lvl1pPr>
          </a:lstStyle>
          <a:p>
            <a:pPr lvl="0" fontAlgn="auto"/>
            <a:r>
              <a:rPr sz="2315" strike="noStrike" noProof="1" dirty="0">
                <a:sym typeface="+mn-ea"/>
              </a:rPr>
              <a:t>单击此处编辑标题</a:t>
            </a:r>
            <a:endParaRPr strike="noStrike" noProof="1" dirty="0">
              <a:sym typeface="+mn-ea"/>
            </a:endParaRPr>
          </a:p>
        </p:txBody>
      </p:sp>
      <p:sp>
        <p:nvSpPr>
          <p:cNvPr id="3" name="竖排文字占位符 2"/>
          <p:cNvSpPr>
            <a:spLocks noGrp="1"/>
          </p:cNvSpPr>
          <p:nvPr>
            <p:ph type="body" orient="vert" idx="1"/>
          </p:nvPr>
        </p:nvSpPr>
        <p:spPr>
          <a:xfrm>
            <a:off x="567000" y="1296018"/>
            <a:ext cx="5685626" cy="7128101"/>
          </a:xfrm>
        </p:spPr>
        <p:txBody>
          <a:bodyPr vert="eaVert" lIns="46800" tIns="46800" rIns="46800" bIns="46800"/>
          <a:lstStyle>
            <a:lvl1pPr marL="189230" indent="-189230" eaLnBrk="1" fontAlgn="auto" latinLnBrk="0" hangingPunct="1">
              <a:lnSpc>
                <a:spcPct val="130000"/>
              </a:lnSpc>
              <a:spcAft>
                <a:spcPts val="1000"/>
              </a:spcAft>
              <a:defRPr u="none" strike="noStrike" kern="1200" cap="none" spc="150" normalizeH="0" baseline="0">
                <a:uFillTx/>
              </a:defRPr>
            </a:lvl1pPr>
            <a:lvl2pPr marL="567055" indent="-189230" defTabSz="914400" eaLnBrk="1" fontAlgn="auto" latinLnBrk="0" hangingPunct="1">
              <a:lnSpc>
                <a:spcPct val="120000"/>
              </a:lnSpc>
              <a:spcAft>
                <a:spcPts val="600"/>
              </a:spcAft>
              <a:tabLst>
                <a:tab pos="1609725" algn="l"/>
                <a:tab pos="1609725" algn="l"/>
                <a:tab pos="1609725" algn="l"/>
                <a:tab pos="1609725" algn="l"/>
              </a:tabLst>
              <a:defRPr u="none" strike="noStrike" kern="1200" cap="none" spc="150" normalizeH="0" baseline="0">
                <a:uFillTx/>
              </a:defRPr>
            </a:lvl2pPr>
            <a:lvl3pPr marL="944880" indent="-189230" eaLnBrk="1" fontAlgn="auto" latinLnBrk="0" hangingPunct="1">
              <a:lnSpc>
                <a:spcPct val="120000"/>
              </a:lnSpc>
              <a:spcAft>
                <a:spcPts val="600"/>
              </a:spcAft>
              <a:defRPr u="none" strike="noStrike" kern="1200" cap="none" spc="150" normalizeH="0" baseline="0">
                <a:uFillTx/>
              </a:defRPr>
            </a:lvl3pPr>
            <a:lvl4pPr marL="1322705" indent="-189230" eaLnBrk="1" fontAlgn="auto" latinLnBrk="0" hangingPunct="1">
              <a:lnSpc>
                <a:spcPct val="120000"/>
              </a:lnSpc>
              <a:spcAft>
                <a:spcPts val="300"/>
              </a:spcAft>
              <a:defRPr u="none" strike="noStrike" kern="1200" cap="none" spc="150" normalizeH="0" baseline="0">
                <a:uFillTx/>
              </a:defRPr>
            </a:lvl4pPr>
            <a:lvl5pPr marL="1701165" indent="-189230" eaLnBrk="1" fontAlgn="auto" latinLnBrk="0" hangingPunct="1">
              <a:lnSpc>
                <a:spcPct val="120000"/>
              </a:lnSpc>
              <a:spcAft>
                <a:spcPts val="300"/>
              </a:spcAft>
              <a:defRPr u="none" strike="noStrike" kern="1200" cap="none" spc="150" normalizeH="0" baseline="0">
                <a:uFillTx/>
              </a:defRPr>
            </a:lvl5pPr>
          </a:lstStyle>
          <a:p>
            <a:pPr lvl="0" fontAlgn="auto"/>
            <a:r>
              <a:rPr lang="zh-CN" altLang="en-US" sz="1490" strike="noStrike" noProof="1" dirty="0"/>
              <a:t>单击此处编辑母版文本样式</a:t>
            </a:r>
            <a:endParaRPr lang="zh-CN" altLang="en-US" strike="noStrike" noProof="1" dirty="0"/>
          </a:p>
          <a:p>
            <a:pPr lvl="1" fontAlgn="auto"/>
            <a:r>
              <a:rPr lang="zh-CN" altLang="en-US" sz="1325" strike="noStrike" noProof="1" dirty="0"/>
              <a:t>第二级</a:t>
            </a:r>
            <a:endParaRPr lang="zh-CN" altLang="en-US" strike="noStrike" noProof="1" dirty="0"/>
          </a:p>
          <a:p>
            <a:pPr lvl="2" fontAlgn="auto"/>
            <a:r>
              <a:rPr lang="zh-CN" altLang="en-US" sz="1325" strike="noStrike" noProof="1" dirty="0"/>
              <a:t>第三级</a:t>
            </a:r>
            <a:endParaRPr lang="zh-CN" altLang="en-US" strike="noStrike" noProof="1" dirty="0"/>
          </a:p>
          <a:p>
            <a:pPr lvl="3" fontAlgn="auto"/>
            <a:r>
              <a:rPr lang="zh-CN" altLang="en-US" sz="1155" strike="noStrike" noProof="1" dirty="0"/>
              <a:t>第四级</a:t>
            </a:r>
            <a:endParaRPr lang="zh-CN" altLang="en-US" strike="noStrike" noProof="1" dirty="0"/>
          </a:p>
          <a:p>
            <a:pPr lvl="4" fontAlgn="auto"/>
            <a:r>
              <a:rPr lang="zh-CN" altLang="en-US" sz="1155"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377256" y="1097023"/>
            <a:ext cx="6804000" cy="7771007"/>
          </a:xfrm>
        </p:spPr>
        <p:txBody>
          <a:bodyPr/>
          <a:lstStyle>
            <a:lvl1pPr marL="189230" indent="-189230" eaLnBrk="1" fontAlgn="auto" latinLnBrk="0" hangingPunct="1">
              <a:lnSpc>
                <a:spcPct val="130000"/>
              </a:lnSpc>
              <a:defRPr u="none" strike="noStrike" kern="1200" cap="none" spc="150" normalizeH="0" baseline="0">
                <a:uFillTx/>
              </a:defRPr>
            </a:lvl1pPr>
            <a:lvl2pPr marL="567055" indent="-189230" defTabSz="914400" eaLnBrk="1" fontAlgn="auto" latinLnBrk="0" hangingPunct="1">
              <a:lnSpc>
                <a:spcPct val="120000"/>
              </a:lnSpc>
              <a:tabLst>
                <a:tab pos="1609725" algn="l"/>
                <a:tab pos="1609725" algn="l"/>
                <a:tab pos="1609725" algn="l"/>
                <a:tab pos="1609725" algn="l"/>
              </a:tabLst>
              <a:defRPr u="none" strike="noStrike" kern="1200" cap="none" spc="150" normalizeH="0" baseline="0">
                <a:uFillTx/>
              </a:defRPr>
            </a:lvl2pPr>
            <a:lvl3pPr marL="944880" indent="-189230" eaLnBrk="1" fontAlgn="auto" latinLnBrk="0" hangingPunct="1">
              <a:lnSpc>
                <a:spcPct val="120000"/>
              </a:lnSpc>
              <a:defRPr u="none" strike="noStrike" kern="1200" cap="none" spc="150" normalizeH="0" baseline="0">
                <a:uFillTx/>
              </a:defRPr>
            </a:lvl3pPr>
            <a:lvl4pPr marL="1322705" indent="-189230" eaLnBrk="1" fontAlgn="auto" latinLnBrk="0" hangingPunct="1">
              <a:lnSpc>
                <a:spcPct val="120000"/>
              </a:lnSpc>
              <a:defRPr u="none" strike="noStrike" kern="1200" cap="none" spc="150" normalizeH="0" baseline="0">
                <a:uFillTx/>
              </a:defRPr>
            </a:lvl4pPr>
            <a:lvl5pPr marL="1701165" indent="-189230" eaLnBrk="1" fontAlgn="auto" latinLnBrk="0" hangingPunct="1">
              <a:lnSpc>
                <a:spcPct val="120000"/>
              </a:lnSpc>
              <a:defRPr u="none" strike="noStrike" kern="1200" cap="none" spc="150" normalizeH="0" baseline="0">
                <a:uFillTx/>
              </a:defRPr>
            </a:lvl5pPr>
          </a:lstStyle>
          <a:p>
            <a:pPr lvl="0" fontAlgn="auto"/>
            <a:r>
              <a:rPr lang="zh-CN" altLang="en-US" sz="1490" strike="noStrike" noProof="1" dirty="0"/>
              <a:t>单击此处编辑母版文本样式</a:t>
            </a:r>
            <a:endParaRPr lang="zh-CN" altLang="en-US" strike="noStrike" noProof="1" dirty="0"/>
          </a:p>
          <a:p>
            <a:pPr lvl="1" fontAlgn="auto"/>
            <a:r>
              <a:rPr lang="zh-CN" altLang="en-US" sz="1325" strike="noStrike" noProof="1" dirty="0"/>
              <a:t>第二级</a:t>
            </a:r>
            <a:endParaRPr lang="zh-CN" altLang="en-US" strike="noStrike" noProof="1" dirty="0"/>
          </a:p>
          <a:p>
            <a:pPr lvl="2" fontAlgn="auto"/>
            <a:r>
              <a:rPr lang="zh-CN" altLang="en-US" sz="1325" strike="noStrike" noProof="1" dirty="0"/>
              <a:t>第三级</a:t>
            </a:r>
            <a:endParaRPr lang="zh-CN" altLang="en-US" strike="noStrike" noProof="1" dirty="0"/>
          </a:p>
          <a:p>
            <a:pPr lvl="3" fontAlgn="auto"/>
            <a:r>
              <a:rPr lang="zh-CN" altLang="en-US" sz="1155" strike="noStrike" noProof="1" dirty="0"/>
              <a:t>第四级</a:t>
            </a:r>
            <a:endParaRPr lang="zh-CN" altLang="en-US" strike="noStrike" noProof="1" dirty="0"/>
          </a:p>
          <a:p>
            <a:pPr lvl="4" fontAlgn="auto"/>
            <a:r>
              <a:rPr lang="zh-CN" altLang="en-US" sz="1155" strike="noStrike" noProof="1" dirty="0"/>
              <a:t>第五级</a:t>
            </a:r>
            <a:endParaRPr lang="zh-CN" altLang="en-US" strike="noStrike" noProof="1" dirty="0"/>
          </a:p>
        </p:txBody>
      </p:sp>
      <p:sp>
        <p:nvSpPr>
          <p:cNvPr id="2" name="日期占位符 1"/>
          <p:cNvSpPr>
            <a:spLocks noGrp="1"/>
          </p:cNvSpPr>
          <p:nvPr>
            <p:ph type="dt" sz="half" idx="14"/>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3" name="页脚占位符 2"/>
          <p:cNvSpPr>
            <a:spLocks noGrp="1"/>
          </p:cNvSpPr>
          <p:nvPr>
            <p:ph type="ftr" sz="quarter" idx="15"/>
          </p:nvPr>
        </p:nvSpPr>
        <p:spPr/>
        <p:txBody>
          <a:bodyPr/>
          <a:p>
            <a:pPr fontAlgn="auto"/>
            <a:endParaRPr lang="zh-CN" altLang="en-US" strike="noStrike" noProof="1" dirty="0"/>
          </a:p>
        </p:txBody>
      </p:sp>
      <p:sp>
        <p:nvSpPr>
          <p:cNvPr id="4" name="灯片编号占位符 3"/>
          <p:cNvSpPr>
            <a:spLocks noGrp="1"/>
          </p:cNvSpPr>
          <p:nvPr>
            <p:ph type="sldNum" sz="quarter" idx="16"/>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743350" y="3520680"/>
            <a:ext cx="6076276" cy="1443989"/>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4960" b="1" i="0" u="none" strike="noStrike" kern="1200" cap="none" spc="300" normalizeH="0" baseline="0" noProof="1" dirty="0">
                <a:effectLst/>
                <a:uFillTx/>
                <a:latin typeface="Arial" panose="020B0604020202020204" pitchFamily="34" charset="0"/>
                <a:ea typeface="微软雅黑" panose="020B0503020204020204" pitchFamily="34" charset="-122"/>
                <a:cs typeface="+mj-cs"/>
                <a:sym typeface="+mn-ea"/>
              </a:defRPr>
            </a:lvl1pPr>
          </a:lstStyle>
          <a:p>
            <a:pPr lvl="0" fontAlgn="auto"/>
            <a:r>
              <a:rPr sz="4960" strike="noStrike" noProof="1">
                <a:sym typeface="+mn-ea"/>
              </a:rPr>
              <a:t>单击此处编辑标题</a:t>
            </a:r>
            <a:endParaRPr strike="noStrike" noProof="1">
              <a:sym typeface="+mn-ea"/>
            </a:endParaRPr>
          </a:p>
        </p:txBody>
      </p:sp>
      <p:sp>
        <p:nvSpPr>
          <p:cNvPr id="7" name="文本占位符 6"/>
          <p:cNvSpPr>
            <a:spLocks noGrp="1"/>
          </p:cNvSpPr>
          <p:nvPr>
            <p:ph type="body" sz="quarter" idx="13"/>
          </p:nvPr>
        </p:nvSpPr>
        <p:spPr>
          <a:xfrm>
            <a:off x="743350" y="5046307"/>
            <a:ext cx="6076276" cy="668419"/>
          </a:xfrm>
        </p:spPr>
        <p:txBody>
          <a:bodyPr lIns="90000" tIns="46800" rIns="90000" bIns="46800">
            <a:normAutofit/>
          </a:bodyPr>
          <a:lstStyle>
            <a:lvl1pPr marL="0" indent="0" algn="ctr">
              <a:lnSpc>
                <a:spcPct val="110000"/>
              </a:lnSpc>
              <a:buNone/>
              <a:defRPr sz="1985" spc="200" baseline="0"/>
            </a:lvl1pPr>
          </a:lstStyle>
          <a:p>
            <a:pPr lvl="0" fontAlgn="auto"/>
            <a:r>
              <a:rPr lang="zh-CN" altLang="en-US" sz="1985" strike="noStrike" noProof="1" dirty="0"/>
              <a:t>单击此处编辑母版文本样式</a:t>
            </a:r>
            <a:endParaRPr lang="zh-CN" altLang="en-US" strike="noStrike" noProof="1" dirty="0"/>
          </a:p>
        </p:txBody>
      </p:sp>
      <p:sp>
        <p:nvSpPr>
          <p:cNvPr id="3" name="日期占位符 2"/>
          <p:cNvSpPr>
            <a:spLocks noGrp="1"/>
          </p:cNvSpPr>
          <p:nvPr>
            <p:ph type="dt" sz="half" idx="14"/>
          </p:nvPr>
        </p:nvSpPr>
        <p:spPr/>
        <p:txBody>
          <a:bodyPr/>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4" name="页脚占位符 3"/>
          <p:cNvSpPr>
            <a:spLocks noGrp="1"/>
          </p:cNvSpPr>
          <p:nvPr>
            <p:ph type="ftr" sz="quarter" idx="15"/>
          </p:nvPr>
        </p:nvSpPr>
        <p:spPr/>
        <p:txBody>
          <a:bodyPr/>
          <a:p>
            <a:pPr fontAlgn="auto"/>
            <a:endParaRPr lang="zh-CN" altLang="en-US" strike="noStrike" noProof="1" dirty="0"/>
          </a:p>
        </p:txBody>
      </p:sp>
      <p:sp>
        <p:nvSpPr>
          <p:cNvPr id="5" name="灯片编号占位符 4"/>
          <p:cNvSpPr>
            <a:spLocks noGrp="1"/>
          </p:cNvSpPr>
          <p:nvPr>
            <p:ph type="sldNum" sz="quarter" idx="16"/>
          </p:nvPr>
        </p:nvSpPr>
        <p:spPr/>
        <p:txBody>
          <a:bodyPr/>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xml"/><Relationship Id="rId16" Type="http://schemas.openxmlformats.org/officeDocument/2006/relationships/tags" Target="../tags/tag5.xml"/><Relationship Id="rId15" Type="http://schemas.openxmlformats.org/officeDocument/2006/relationships/tags" Target="../tags/tag4.xml"/><Relationship Id="rId14" Type="http://schemas.openxmlformats.org/officeDocument/2006/relationships/tags" Target="../tags/tag3.xml"/><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8" Type="http://schemas.openxmlformats.org/officeDocument/2006/relationships/theme" Target="../theme/theme2.xml"/><Relationship Id="rId17" Type="http://schemas.openxmlformats.org/officeDocument/2006/relationships/tags" Target="../tags/tag12.xml"/><Relationship Id="rId16" Type="http://schemas.openxmlformats.org/officeDocument/2006/relationships/tags" Target="../tags/tag11.xml"/><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9D9D9"/>
            </a:gs>
          </a:gsLst>
          <a:lin ang="5400000"/>
          <a:tileRect/>
        </a:gradFill>
        <a:effectLst/>
      </p:bgPr>
    </p:bg>
    <p:spTree>
      <p:nvGrpSpPr>
        <p:cNvPr id="1" name=""/>
        <p:cNvGrpSpPr/>
        <p:nvPr/>
      </p:nvGrpSpPr>
      <p:grpSpPr/>
      <p:sp>
        <p:nvSpPr>
          <p:cNvPr id="2" name="标题占位符 1"/>
          <p:cNvSpPr>
            <a:spLocks noGrp="1"/>
          </p:cNvSpPr>
          <p:nvPr>
            <p:ph type="title"/>
            <p:custDataLst>
              <p:tags r:id="rId12"/>
            </p:custDataLst>
          </p:nvPr>
        </p:nvSpPr>
        <p:spPr>
          <a:xfrm>
            <a:off x="377825" y="862013"/>
            <a:ext cx="6800850" cy="1000125"/>
          </a:xfrm>
          <a:prstGeom prst="rect">
            <a:avLst/>
          </a:prstGeom>
        </p:spPr>
        <p:txBody>
          <a:bodyPr vert="horz" lIns="90170" tIns="46990" rIns="90170" bIns="46990" rtlCol="0" anchor="ctr" anchorCtr="0">
            <a:normAutofit/>
          </a:bodyPr>
          <a:lstStyle/>
          <a:p>
            <a:pPr fontAlgn="auto"/>
            <a:r>
              <a:rPr lang="zh-CN" altLang="en-US" sz="2975" strike="noStrike" noProof="1" dirty="0"/>
              <a:t>单击此处编辑母版标题样式</a:t>
            </a:r>
            <a:endParaRPr lang="zh-CN" altLang="en-US" strike="noStrike" noProof="1" dirty="0"/>
          </a:p>
        </p:txBody>
      </p:sp>
      <p:sp>
        <p:nvSpPr>
          <p:cNvPr id="3" name="文本占位符 2"/>
          <p:cNvSpPr>
            <a:spLocks noGrp="1"/>
          </p:cNvSpPr>
          <p:nvPr>
            <p:ph type="body" idx="1"/>
            <p:custDataLst>
              <p:tags r:id="rId13"/>
            </p:custDataLst>
          </p:nvPr>
        </p:nvSpPr>
        <p:spPr>
          <a:xfrm>
            <a:off x="377825" y="2112963"/>
            <a:ext cx="6800850" cy="6745288"/>
          </a:xfrm>
          <a:prstGeom prst="rect">
            <a:avLst/>
          </a:prstGeom>
        </p:spPr>
        <p:txBody>
          <a:bodyPr vert="horz" lIns="90000" tIns="46800" rIns="90000" bIns="46800" rtlCol="0">
            <a:normAutofit/>
          </a:bodyPr>
          <a:lstStyle/>
          <a:p>
            <a:pPr lvl="0" fontAlgn="auto"/>
            <a:r>
              <a:rPr lang="zh-CN" altLang="en-US" sz="1490" strike="noStrike" noProof="1" dirty="0"/>
              <a:t>单击此处编辑母版文本样式</a:t>
            </a:r>
            <a:endParaRPr lang="zh-CN" altLang="en-US" strike="noStrike" noProof="1" dirty="0"/>
          </a:p>
          <a:p>
            <a:pPr lvl="1" fontAlgn="auto"/>
            <a:r>
              <a:rPr lang="zh-CN" altLang="en-US" sz="1325" strike="noStrike" noProof="1" dirty="0"/>
              <a:t>第二级</a:t>
            </a:r>
            <a:endParaRPr lang="zh-CN" altLang="en-US" strike="noStrike" noProof="1" dirty="0"/>
          </a:p>
          <a:p>
            <a:pPr lvl="2" fontAlgn="auto"/>
            <a:r>
              <a:rPr lang="zh-CN" altLang="en-US" sz="1325" strike="noStrike" noProof="1" dirty="0"/>
              <a:t>第三级</a:t>
            </a:r>
            <a:endParaRPr lang="zh-CN" altLang="en-US" strike="noStrike" noProof="1" dirty="0"/>
          </a:p>
          <a:p>
            <a:pPr lvl="3" fontAlgn="auto"/>
            <a:r>
              <a:rPr lang="zh-CN" altLang="en-US" sz="1155" strike="noStrike" noProof="1" dirty="0"/>
              <a:t>第四级</a:t>
            </a:r>
            <a:endParaRPr lang="zh-CN" altLang="en-US" strike="noStrike" noProof="1" dirty="0"/>
          </a:p>
          <a:p>
            <a:pPr lvl="4" fontAlgn="auto"/>
            <a:r>
              <a:rPr lang="zh-CN" altLang="en-US" sz="1155" strike="noStrike" noProof="1" dirty="0"/>
              <a:t>第五级</a:t>
            </a:r>
            <a:endParaRPr lang="zh-CN" altLang="en-US" strike="noStrike" noProof="1" dirty="0"/>
          </a:p>
        </p:txBody>
      </p:sp>
      <p:sp>
        <p:nvSpPr>
          <p:cNvPr id="4" name="日期占位符 3"/>
          <p:cNvSpPr>
            <a:spLocks noGrp="1"/>
          </p:cNvSpPr>
          <p:nvPr>
            <p:ph type="dt" sz="half" idx="2"/>
            <p:custDataLst>
              <p:tags r:id="rId14"/>
            </p:custDataLst>
          </p:nvPr>
        </p:nvSpPr>
        <p:spPr>
          <a:xfrm>
            <a:off x="379413" y="8950325"/>
            <a:ext cx="1674813" cy="447675"/>
          </a:xfrm>
          <a:prstGeom prst="rect">
            <a:avLst/>
          </a:prstGeom>
        </p:spPr>
        <p:txBody>
          <a:bodyPr vert="horz" lIns="91440" tIns="45720" rIns="91440" bIns="45720" rtlCol="0" anchor="ctr">
            <a:normAutofit/>
          </a:bodyPr>
          <a:lstStyle>
            <a:lvl1pPr algn="l">
              <a:defRPr sz="825" baseline="0">
                <a:solidFill>
                  <a:schemeClr val="tx1">
                    <a:tint val="75000"/>
                  </a:schemeClr>
                </a:solidFill>
                <a:latin typeface="Arial" panose="020B0604020202020204" pitchFamily="34" charset="0"/>
                <a:ea typeface="微软雅黑" panose="020B0503020204020204" pitchFamily="34" charset="-122"/>
              </a:defRPr>
            </a:lvl1pPr>
          </a:lstStyle>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3"/>
            <p:custDataLst>
              <p:tags r:id="rId15"/>
            </p:custDataLst>
          </p:nvPr>
        </p:nvSpPr>
        <p:spPr>
          <a:xfrm>
            <a:off x="2552700" y="8950325"/>
            <a:ext cx="2454275" cy="447675"/>
          </a:xfrm>
          <a:prstGeom prst="rect">
            <a:avLst/>
          </a:prstGeom>
        </p:spPr>
        <p:txBody>
          <a:bodyPr vert="horz" lIns="91440" tIns="45720" rIns="91440" bIns="45720" rtlCol="0" anchor="ctr">
            <a:normAutofit/>
          </a:bodyPr>
          <a:lstStyle>
            <a:lvl1pPr algn="ctr">
              <a:defRPr sz="825" baseline="0">
                <a:solidFill>
                  <a:schemeClr val="tx1">
                    <a:tint val="75000"/>
                  </a:schemeClr>
                </a:solidFill>
                <a:latin typeface="Arial" panose="020B0604020202020204" pitchFamily="34" charset="0"/>
                <a:ea typeface="微软雅黑" panose="020B0503020204020204" pitchFamily="34" charset="-122"/>
              </a:defRPr>
            </a:lvl1pPr>
          </a:lstStyle>
          <a:p>
            <a:pPr fontAlgn="auto"/>
            <a:endParaRPr lang="zh-CN" altLang="en-US" strike="noStrike" noProof="1" dirty="0"/>
          </a:p>
        </p:txBody>
      </p:sp>
      <p:sp>
        <p:nvSpPr>
          <p:cNvPr id="6" name="灯片编号占位符 5"/>
          <p:cNvSpPr>
            <a:spLocks noGrp="1"/>
          </p:cNvSpPr>
          <p:nvPr>
            <p:ph type="sldNum" sz="quarter" idx="4"/>
            <p:custDataLst>
              <p:tags r:id="rId16"/>
            </p:custDataLst>
          </p:nvPr>
        </p:nvSpPr>
        <p:spPr>
          <a:xfrm>
            <a:off x="5505450" y="8950325"/>
            <a:ext cx="1673225" cy="447675"/>
          </a:xfrm>
          <a:prstGeom prst="rect">
            <a:avLst/>
          </a:prstGeom>
        </p:spPr>
        <p:txBody>
          <a:bodyPr vert="horz" lIns="91440" tIns="45720" rIns="91440" bIns="45720" rtlCol="0" anchor="ctr">
            <a:normAutofit/>
          </a:bodyPr>
          <a:lstStyle>
            <a:lvl1pPr algn="r">
              <a:defRPr sz="825" baseline="0">
                <a:solidFill>
                  <a:schemeClr val="tx1">
                    <a:tint val="75000"/>
                  </a:schemeClr>
                </a:solidFill>
                <a:latin typeface="Arial" panose="020B0604020202020204" pitchFamily="34" charset="0"/>
                <a:ea typeface="微软雅黑" panose="020B0503020204020204" pitchFamily="34" charset="-122"/>
              </a:defRPr>
            </a:lvl1pPr>
          </a:lstStyle>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756285" rtl="0" eaLnBrk="1" fontAlgn="auto" latinLnBrk="0" hangingPunct="1">
        <a:lnSpc>
          <a:spcPct val="100000"/>
        </a:lnSpc>
        <a:spcBef>
          <a:spcPct val="0"/>
        </a:spcBef>
        <a:buNone/>
        <a:defRPr sz="2975"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89230" indent="-189230" algn="l" defTabSz="756285" rtl="0" eaLnBrk="1" fontAlgn="auto" latinLnBrk="0" hangingPunct="1">
        <a:lnSpc>
          <a:spcPct val="130000"/>
        </a:lnSpc>
        <a:spcBef>
          <a:spcPts val="0"/>
        </a:spcBef>
        <a:spcAft>
          <a:spcPts val="1000"/>
        </a:spcAft>
        <a:buFont typeface="Arial" panose="020B0604020202020204" pitchFamily="34" charset="0"/>
        <a:buChar char="●"/>
        <a:defRPr sz="149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567055" indent="-189230" algn="l" defTabSz="756285" rtl="0" eaLnBrk="1" fontAlgn="auto" latinLnBrk="0" hangingPunct="1">
        <a:lnSpc>
          <a:spcPct val="120000"/>
        </a:lnSpc>
        <a:spcBef>
          <a:spcPts val="0"/>
        </a:spcBef>
        <a:spcAft>
          <a:spcPts val="600"/>
        </a:spcAft>
        <a:buFont typeface="Arial" panose="020B0604020202020204" pitchFamily="34" charset="0"/>
        <a:buChar char="●"/>
        <a:tabLst>
          <a:tab pos="1330960" algn="l"/>
          <a:tab pos="1330960" algn="l"/>
          <a:tab pos="1330960" algn="l"/>
          <a:tab pos="1330960" algn="l"/>
        </a:tabLst>
        <a:defRPr sz="1325"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944880" indent="-189230" algn="l" defTabSz="756285" rtl="0" eaLnBrk="1" fontAlgn="auto" latinLnBrk="0" hangingPunct="1">
        <a:lnSpc>
          <a:spcPct val="120000"/>
        </a:lnSpc>
        <a:spcBef>
          <a:spcPts val="0"/>
        </a:spcBef>
        <a:spcAft>
          <a:spcPts val="600"/>
        </a:spcAft>
        <a:buFont typeface="Arial" panose="020B0604020202020204" pitchFamily="34" charset="0"/>
        <a:buChar char="●"/>
        <a:defRPr sz="1325"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322705" indent="-189230" algn="l" defTabSz="756285" rtl="0" eaLnBrk="1" fontAlgn="auto" latinLnBrk="0" hangingPunct="1">
        <a:lnSpc>
          <a:spcPct val="120000"/>
        </a:lnSpc>
        <a:spcBef>
          <a:spcPts val="0"/>
        </a:spcBef>
        <a:spcAft>
          <a:spcPts val="300"/>
        </a:spcAft>
        <a:buFont typeface="Wingdings" panose="05000000000000000000" charset="0"/>
        <a:buChar char=""/>
        <a:defRPr sz="1155"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1701165" indent="-189230" algn="l" defTabSz="756285" rtl="0" eaLnBrk="1" fontAlgn="auto" latinLnBrk="0" hangingPunct="1">
        <a:lnSpc>
          <a:spcPct val="120000"/>
        </a:lnSpc>
        <a:spcBef>
          <a:spcPts val="0"/>
        </a:spcBef>
        <a:spcAft>
          <a:spcPts val="300"/>
        </a:spcAft>
        <a:buFont typeface="Arial" panose="020B0604020202020204" pitchFamily="34" charset="0"/>
        <a:buChar char="•"/>
        <a:defRPr sz="1155"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078990"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6pPr>
      <a:lvl7pPr marL="245681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7pPr>
      <a:lvl8pPr marL="283527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8pPr>
      <a:lvl9pPr marL="3213100"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9pPr>
    </p:bodyStyle>
    <p:otherStyle>
      <a:defPPr>
        <a:defRPr lang="zh-CN"/>
      </a:defPPr>
      <a:lvl1pPr marL="0" algn="l" defTabSz="756285" rtl="0" eaLnBrk="1" latinLnBrk="0" hangingPunct="1">
        <a:defRPr sz="1490" kern="1200">
          <a:solidFill>
            <a:schemeClr val="tx1"/>
          </a:solidFill>
          <a:latin typeface="+mn-lt"/>
          <a:ea typeface="+mn-ea"/>
          <a:cs typeface="+mn-cs"/>
        </a:defRPr>
      </a:lvl1pPr>
      <a:lvl2pPr marL="377825" algn="l" defTabSz="756285" rtl="0" eaLnBrk="1" latinLnBrk="0" hangingPunct="1">
        <a:defRPr sz="1490" kern="1200">
          <a:solidFill>
            <a:schemeClr val="tx1"/>
          </a:solidFill>
          <a:latin typeface="+mn-lt"/>
          <a:ea typeface="+mn-ea"/>
          <a:cs typeface="+mn-cs"/>
        </a:defRPr>
      </a:lvl2pPr>
      <a:lvl3pPr marL="756285" algn="l" defTabSz="756285" rtl="0" eaLnBrk="1" latinLnBrk="0" hangingPunct="1">
        <a:defRPr sz="1490" kern="1200">
          <a:solidFill>
            <a:schemeClr val="tx1"/>
          </a:solidFill>
          <a:latin typeface="+mn-lt"/>
          <a:ea typeface="+mn-ea"/>
          <a:cs typeface="+mn-cs"/>
        </a:defRPr>
      </a:lvl3pPr>
      <a:lvl4pPr marL="1134110" algn="l" defTabSz="756285" rtl="0" eaLnBrk="1" latinLnBrk="0" hangingPunct="1">
        <a:defRPr sz="1490" kern="1200">
          <a:solidFill>
            <a:schemeClr val="tx1"/>
          </a:solidFill>
          <a:latin typeface="+mn-lt"/>
          <a:ea typeface="+mn-ea"/>
          <a:cs typeface="+mn-cs"/>
        </a:defRPr>
      </a:lvl4pPr>
      <a:lvl5pPr marL="1511935" algn="l" defTabSz="756285" rtl="0" eaLnBrk="1" latinLnBrk="0" hangingPunct="1">
        <a:defRPr sz="1490" kern="1200">
          <a:solidFill>
            <a:schemeClr val="tx1"/>
          </a:solidFill>
          <a:latin typeface="+mn-lt"/>
          <a:ea typeface="+mn-ea"/>
          <a:cs typeface="+mn-cs"/>
        </a:defRPr>
      </a:lvl5pPr>
      <a:lvl6pPr marL="1889760" algn="l" defTabSz="756285" rtl="0" eaLnBrk="1" latinLnBrk="0" hangingPunct="1">
        <a:defRPr sz="1490" kern="1200">
          <a:solidFill>
            <a:schemeClr val="tx1"/>
          </a:solidFill>
          <a:latin typeface="+mn-lt"/>
          <a:ea typeface="+mn-ea"/>
          <a:cs typeface="+mn-cs"/>
        </a:defRPr>
      </a:lvl6pPr>
      <a:lvl7pPr marL="2268220" algn="l" defTabSz="756285" rtl="0" eaLnBrk="1" latinLnBrk="0" hangingPunct="1">
        <a:defRPr sz="1490" kern="1200">
          <a:solidFill>
            <a:schemeClr val="tx1"/>
          </a:solidFill>
          <a:latin typeface="+mn-lt"/>
          <a:ea typeface="+mn-ea"/>
          <a:cs typeface="+mn-cs"/>
        </a:defRPr>
      </a:lvl7pPr>
      <a:lvl8pPr marL="2646045" algn="l" defTabSz="756285" rtl="0" eaLnBrk="1" latinLnBrk="0" hangingPunct="1">
        <a:defRPr sz="1490" kern="1200">
          <a:solidFill>
            <a:schemeClr val="tx1"/>
          </a:solidFill>
          <a:latin typeface="+mn-lt"/>
          <a:ea typeface="+mn-ea"/>
          <a:cs typeface="+mn-cs"/>
        </a:defRPr>
      </a:lvl8pPr>
      <a:lvl9pPr marL="3023870" algn="l" defTabSz="756285" rtl="0" eaLnBrk="1" latinLnBrk="0" hangingPunct="1">
        <a:defRPr sz="149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9D9D9"/>
            </a:gs>
          </a:gsLst>
          <a:lin ang="5400000"/>
          <a:tileRect/>
        </a:gradFill>
        <a:effectLst/>
      </p:bgPr>
    </p:bg>
    <p:spTree>
      <p:nvGrpSpPr>
        <p:cNvPr id="1" name=""/>
        <p:cNvGrpSpPr/>
        <p:nvPr/>
      </p:nvGrpSpPr>
      <p:grpSpPr/>
      <p:sp>
        <p:nvSpPr>
          <p:cNvPr id="2" name="标题占位符 1"/>
          <p:cNvSpPr>
            <a:spLocks noGrp="1"/>
          </p:cNvSpPr>
          <p:nvPr>
            <p:ph type="title"/>
            <p:custDataLst>
              <p:tags r:id="rId12"/>
            </p:custDataLst>
          </p:nvPr>
        </p:nvSpPr>
        <p:spPr>
          <a:xfrm>
            <a:off x="377825" y="862013"/>
            <a:ext cx="6800850" cy="1000125"/>
          </a:xfrm>
          <a:prstGeom prst="rect">
            <a:avLst/>
          </a:prstGeom>
        </p:spPr>
        <p:txBody>
          <a:bodyPr vert="horz" lIns="90170" tIns="46990" rIns="90170" bIns="46990" rtlCol="0" anchor="ctr" anchorCtr="0">
            <a:normAutofit/>
          </a:bodyPr>
          <a:lstStyle/>
          <a:p>
            <a:pPr fontAlgn="auto"/>
            <a:r>
              <a:rPr lang="zh-CN" altLang="en-US" sz="2975" strike="noStrike" noProof="1" dirty="0"/>
              <a:t>单击此处编辑母版标题样式</a:t>
            </a:r>
            <a:endParaRPr lang="zh-CN" altLang="en-US" strike="noStrike" noProof="1" dirty="0"/>
          </a:p>
        </p:txBody>
      </p:sp>
      <p:sp>
        <p:nvSpPr>
          <p:cNvPr id="3" name="文本占位符 2"/>
          <p:cNvSpPr>
            <a:spLocks noGrp="1"/>
          </p:cNvSpPr>
          <p:nvPr>
            <p:ph type="body" idx="1"/>
            <p:custDataLst>
              <p:tags r:id="rId13"/>
            </p:custDataLst>
          </p:nvPr>
        </p:nvSpPr>
        <p:spPr>
          <a:xfrm>
            <a:off x="377825" y="2112963"/>
            <a:ext cx="6800850" cy="6745288"/>
          </a:xfrm>
          <a:prstGeom prst="rect">
            <a:avLst/>
          </a:prstGeom>
        </p:spPr>
        <p:txBody>
          <a:bodyPr vert="horz" lIns="90000" tIns="46800" rIns="90000" bIns="46800" rtlCol="0">
            <a:normAutofit/>
          </a:bodyPr>
          <a:lstStyle/>
          <a:p>
            <a:pPr lvl="0" fontAlgn="auto"/>
            <a:r>
              <a:rPr lang="zh-CN" altLang="en-US" sz="1490" strike="noStrike" noProof="1" dirty="0"/>
              <a:t>单击此处编辑母版文本样式</a:t>
            </a:r>
            <a:endParaRPr lang="zh-CN" altLang="en-US" strike="noStrike" noProof="1" dirty="0"/>
          </a:p>
          <a:p>
            <a:pPr lvl="1" fontAlgn="auto"/>
            <a:r>
              <a:rPr lang="zh-CN" altLang="en-US" sz="1325" strike="noStrike" noProof="1" dirty="0"/>
              <a:t>第二级</a:t>
            </a:r>
            <a:endParaRPr lang="zh-CN" altLang="en-US" strike="noStrike" noProof="1" dirty="0"/>
          </a:p>
          <a:p>
            <a:pPr lvl="2" fontAlgn="auto"/>
            <a:r>
              <a:rPr lang="zh-CN" altLang="en-US" sz="1325" strike="noStrike" noProof="1" dirty="0"/>
              <a:t>第三级</a:t>
            </a:r>
            <a:endParaRPr lang="zh-CN" altLang="en-US" strike="noStrike" noProof="1" dirty="0"/>
          </a:p>
          <a:p>
            <a:pPr lvl="3" fontAlgn="auto"/>
            <a:r>
              <a:rPr lang="zh-CN" altLang="en-US" sz="1155" strike="noStrike" noProof="1" dirty="0"/>
              <a:t>第四级</a:t>
            </a:r>
            <a:endParaRPr lang="zh-CN" altLang="en-US" strike="noStrike" noProof="1" dirty="0"/>
          </a:p>
          <a:p>
            <a:pPr lvl="4" fontAlgn="auto"/>
            <a:r>
              <a:rPr lang="zh-CN" altLang="en-US" sz="1155" strike="noStrike" noProof="1" dirty="0"/>
              <a:t>第五级</a:t>
            </a:r>
            <a:endParaRPr lang="zh-CN" altLang="en-US" strike="noStrike" noProof="1" dirty="0"/>
          </a:p>
        </p:txBody>
      </p:sp>
      <p:sp>
        <p:nvSpPr>
          <p:cNvPr id="4" name="日期占位符 3"/>
          <p:cNvSpPr>
            <a:spLocks noGrp="1"/>
          </p:cNvSpPr>
          <p:nvPr>
            <p:ph type="dt" sz="half" idx="2"/>
            <p:custDataLst>
              <p:tags r:id="rId14"/>
            </p:custDataLst>
          </p:nvPr>
        </p:nvSpPr>
        <p:spPr>
          <a:xfrm>
            <a:off x="379413" y="8950325"/>
            <a:ext cx="1674813" cy="447675"/>
          </a:xfrm>
          <a:prstGeom prst="rect">
            <a:avLst/>
          </a:prstGeom>
        </p:spPr>
        <p:txBody>
          <a:bodyPr vert="horz" lIns="91440" tIns="45720" rIns="91440" bIns="45720" rtlCol="0" anchor="ctr">
            <a:normAutofit/>
          </a:bodyPr>
          <a:lstStyle>
            <a:lvl1pPr algn="l">
              <a:defRPr sz="825" baseline="0">
                <a:solidFill>
                  <a:schemeClr val="tx1">
                    <a:tint val="75000"/>
                  </a:schemeClr>
                </a:solidFill>
                <a:latin typeface="Arial" panose="020B0604020202020204" pitchFamily="34" charset="0"/>
                <a:ea typeface="微软雅黑" panose="020B0503020204020204" pitchFamily="34" charset="-122"/>
              </a:defRPr>
            </a:lvl1pPr>
          </a:lstStyle>
          <a:p>
            <a:pPr fontAlgn="auto"/>
            <a:fld id="{760FBDFE-C587-4B4C-A407-44438C67B59E}" type="datetimeFigureOut">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a:p>
        </p:txBody>
      </p:sp>
      <p:sp>
        <p:nvSpPr>
          <p:cNvPr id="5" name="页脚占位符 4"/>
          <p:cNvSpPr>
            <a:spLocks noGrp="1"/>
          </p:cNvSpPr>
          <p:nvPr>
            <p:ph type="ftr" sz="quarter" idx="3"/>
            <p:custDataLst>
              <p:tags r:id="rId15"/>
            </p:custDataLst>
          </p:nvPr>
        </p:nvSpPr>
        <p:spPr>
          <a:xfrm>
            <a:off x="2552700" y="8950325"/>
            <a:ext cx="2454275" cy="447675"/>
          </a:xfrm>
          <a:prstGeom prst="rect">
            <a:avLst/>
          </a:prstGeom>
        </p:spPr>
        <p:txBody>
          <a:bodyPr vert="horz" lIns="91440" tIns="45720" rIns="91440" bIns="45720" rtlCol="0" anchor="ctr">
            <a:normAutofit/>
          </a:bodyPr>
          <a:lstStyle>
            <a:lvl1pPr algn="ctr">
              <a:defRPr sz="825" baseline="0">
                <a:solidFill>
                  <a:schemeClr val="tx1">
                    <a:tint val="75000"/>
                  </a:schemeClr>
                </a:solidFill>
                <a:latin typeface="Arial" panose="020B0604020202020204" pitchFamily="34" charset="0"/>
                <a:ea typeface="微软雅黑" panose="020B0503020204020204" pitchFamily="34" charset="-122"/>
              </a:defRPr>
            </a:lvl1pPr>
          </a:lstStyle>
          <a:p>
            <a:pPr fontAlgn="auto"/>
            <a:endParaRPr lang="zh-CN" altLang="en-US" strike="noStrike" noProof="1" dirty="0"/>
          </a:p>
        </p:txBody>
      </p:sp>
      <p:sp>
        <p:nvSpPr>
          <p:cNvPr id="6" name="灯片编号占位符 5"/>
          <p:cNvSpPr>
            <a:spLocks noGrp="1"/>
          </p:cNvSpPr>
          <p:nvPr>
            <p:ph type="sldNum" sz="quarter" idx="4"/>
            <p:custDataLst>
              <p:tags r:id="rId16"/>
            </p:custDataLst>
          </p:nvPr>
        </p:nvSpPr>
        <p:spPr>
          <a:xfrm>
            <a:off x="5505450" y="8950325"/>
            <a:ext cx="1673225" cy="447675"/>
          </a:xfrm>
          <a:prstGeom prst="rect">
            <a:avLst/>
          </a:prstGeom>
        </p:spPr>
        <p:txBody>
          <a:bodyPr vert="horz" lIns="91440" tIns="45720" rIns="91440" bIns="45720" rtlCol="0" anchor="ctr">
            <a:normAutofit/>
          </a:bodyPr>
          <a:lstStyle>
            <a:lvl1pPr algn="r">
              <a:defRPr sz="825" baseline="0">
                <a:solidFill>
                  <a:schemeClr val="tx1">
                    <a:tint val="75000"/>
                  </a:schemeClr>
                </a:solidFill>
                <a:latin typeface="Arial" panose="020B0604020202020204" pitchFamily="34" charset="0"/>
                <a:ea typeface="微软雅黑" panose="020B0503020204020204" pitchFamily="34" charset="-122"/>
              </a:defRPr>
            </a:lvl1pPr>
          </a:lstStyle>
          <a:p>
            <a:pPr fontAlgn="auto"/>
            <a:fld id="{49AE70B2-8BF9-45C0-BB95-33D1B9D3A854}" type="slidenum">
              <a:rPr lang="zh-CN" altLang="en-US" sz="825" strike="noStrike" noProof="1" smtClean="0">
                <a:latin typeface="Arial" panose="020B0604020202020204" pitchFamily="34" charset="0"/>
                <a:ea typeface="微软雅黑" panose="020B0503020204020204" pitchFamily="34" charset="-122"/>
                <a:cs typeface="+mn-cs"/>
              </a:rPr>
            </a:fld>
            <a:endParaRPr lang="zh-CN" altLang="en-US" strike="noStrike" noProof="1" dirty="0"/>
          </a:p>
        </p:txBody>
      </p:sp>
    </p:spTree>
    <p:custDataLst>
      <p:tags r:id="rId17"/>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756285" rtl="0" eaLnBrk="1" fontAlgn="auto" latinLnBrk="0" hangingPunct="1">
        <a:lnSpc>
          <a:spcPct val="100000"/>
        </a:lnSpc>
        <a:spcBef>
          <a:spcPct val="0"/>
        </a:spcBef>
        <a:buNone/>
        <a:defRPr sz="2975"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89230" indent="-189230" algn="l" defTabSz="756285" rtl="0" eaLnBrk="1" fontAlgn="auto" latinLnBrk="0" hangingPunct="1">
        <a:lnSpc>
          <a:spcPct val="130000"/>
        </a:lnSpc>
        <a:spcBef>
          <a:spcPts val="0"/>
        </a:spcBef>
        <a:spcAft>
          <a:spcPts val="1000"/>
        </a:spcAft>
        <a:buFont typeface="Arial" panose="020B0604020202020204" pitchFamily="34" charset="0"/>
        <a:buChar char="●"/>
        <a:defRPr sz="149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567055" indent="-189230" algn="l" defTabSz="756285" rtl="0" eaLnBrk="1" fontAlgn="auto" latinLnBrk="0" hangingPunct="1">
        <a:lnSpc>
          <a:spcPct val="120000"/>
        </a:lnSpc>
        <a:spcBef>
          <a:spcPts val="0"/>
        </a:spcBef>
        <a:spcAft>
          <a:spcPts val="600"/>
        </a:spcAft>
        <a:buFont typeface="Arial" panose="020B0604020202020204" pitchFamily="34" charset="0"/>
        <a:buChar char="●"/>
        <a:tabLst>
          <a:tab pos="1330960" algn="l"/>
          <a:tab pos="1330960" algn="l"/>
          <a:tab pos="1330960" algn="l"/>
          <a:tab pos="1330960" algn="l"/>
        </a:tabLst>
        <a:defRPr sz="1325"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944880" indent="-189230" algn="l" defTabSz="756285" rtl="0" eaLnBrk="1" fontAlgn="auto" latinLnBrk="0" hangingPunct="1">
        <a:lnSpc>
          <a:spcPct val="120000"/>
        </a:lnSpc>
        <a:spcBef>
          <a:spcPts val="0"/>
        </a:spcBef>
        <a:spcAft>
          <a:spcPts val="600"/>
        </a:spcAft>
        <a:buFont typeface="Arial" panose="020B0604020202020204" pitchFamily="34" charset="0"/>
        <a:buChar char="●"/>
        <a:defRPr sz="1325"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322705" indent="-189230" algn="l" defTabSz="756285" rtl="0" eaLnBrk="1" fontAlgn="auto" latinLnBrk="0" hangingPunct="1">
        <a:lnSpc>
          <a:spcPct val="120000"/>
        </a:lnSpc>
        <a:spcBef>
          <a:spcPts val="0"/>
        </a:spcBef>
        <a:spcAft>
          <a:spcPts val="300"/>
        </a:spcAft>
        <a:buFont typeface="Wingdings" panose="05000000000000000000" charset="0"/>
        <a:buChar char=""/>
        <a:defRPr sz="1155"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1701165" indent="-189230" algn="l" defTabSz="756285" rtl="0" eaLnBrk="1" fontAlgn="auto" latinLnBrk="0" hangingPunct="1">
        <a:lnSpc>
          <a:spcPct val="120000"/>
        </a:lnSpc>
        <a:spcBef>
          <a:spcPts val="0"/>
        </a:spcBef>
        <a:spcAft>
          <a:spcPts val="300"/>
        </a:spcAft>
        <a:buFont typeface="Arial" panose="020B0604020202020204" pitchFamily="34" charset="0"/>
        <a:buChar char="•"/>
        <a:defRPr sz="1155"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078990"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6pPr>
      <a:lvl7pPr marL="245681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7pPr>
      <a:lvl8pPr marL="283527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8pPr>
      <a:lvl9pPr marL="3213100"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9pPr>
    </p:bodyStyle>
    <p:otherStyle>
      <a:defPPr>
        <a:defRPr lang="zh-CN"/>
      </a:defPPr>
      <a:lvl1pPr marL="0" algn="l" defTabSz="756285" rtl="0" eaLnBrk="1" latinLnBrk="0" hangingPunct="1">
        <a:defRPr sz="1490" kern="1200">
          <a:solidFill>
            <a:schemeClr val="tx1"/>
          </a:solidFill>
          <a:latin typeface="+mn-lt"/>
          <a:ea typeface="+mn-ea"/>
          <a:cs typeface="+mn-cs"/>
        </a:defRPr>
      </a:lvl1pPr>
      <a:lvl2pPr marL="377825" algn="l" defTabSz="756285" rtl="0" eaLnBrk="1" latinLnBrk="0" hangingPunct="1">
        <a:defRPr sz="1490" kern="1200">
          <a:solidFill>
            <a:schemeClr val="tx1"/>
          </a:solidFill>
          <a:latin typeface="+mn-lt"/>
          <a:ea typeface="+mn-ea"/>
          <a:cs typeface="+mn-cs"/>
        </a:defRPr>
      </a:lvl2pPr>
      <a:lvl3pPr marL="756285" algn="l" defTabSz="756285" rtl="0" eaLnBrk="1" latinLnBrk="0" hangingPunct="1">
        <a:defRPr sz="1490" kern="1200">
          <a:solidFill>
            <a:schemeClr val="tx1"/>
          </a:solidFill>
          <a:latin typeface="+mn-lt"/>
          <a:ea typeface="+mn-ea"/>
          <a:cs typeface="+mn-cs"/>
        </a:defRPr>
      </a:lvl3pPr>
      <a:lvl4pPr marL="1134110" algn="l" defTabSz="756285" rtl="0" eaLnBrk="1" latinLnBrk="0" hangingPunct="1">
        <a:defRPr sz="1490" kern="1200">
          <a:solidFill>
            <a:schemeClr val="tx1"/>
          </a:solidFill>
          <a:latin typeface="+mn-lt"/>
          <a:ea typeface="+mn-ea"/>
          <a:cs typeface="+mn-cs"/>
        </a:defRPr>
      </a:lvl4pPr>
      <a:lvl5pPr marL="1511935" algn="l" defTabSz="756285" rtl="0" eaLnBrk="1" latinLnBrk="0" hangingPunct="1">
        <a:defRPr sz="1490" kern="1200">
          <a:solidFill>
            <a:schemeClr val="tx1"/>
          </a:solidFill>
          <a:latin typeface="+mn-lt"/>
          <a:ea typeface="+mn-ea"/>
          <a:cs typeface="+mn-cs"/>
        </a:defRPr>
      </a:lvl5pPr>
      <a:lvl6pPr marL="1889760" algn="l" defTabSz="756285" rtl="0" eaLnBrk="1" latinLnBrk="0" hangingPunct="1">
        <a:defRPr sz="1490" kern="1200">
          <a:solidFill>
            <a:schemeClr val="tx1"/>
          </a:solidFill>
          <a:latin typeface="+mn-lt"/>
          <a:ea typeface="+mn-ea"/>
          <a:cs typeface="+mn-cs"/>
        </a:defRPr>
      </a:lvl6pPr>
      <a:lvl7pPr marL="2268220" algn="l" defTabSz="756285" rtl="0" eaLnBrk="1" latinLnBrk="0" hangingPunct="1">
        <a:defRPr sz="1490" kern="1200">
          <a:solidFill>
            <a:schemeClr val="tx1"/>
          </a:solidFill>
          <a:latin typeface="+mn-lt"/>
          <a:ea typeface="+mn-ea"/>
          <a:cs typeface="+mn-cs"/>
        </a:defRPr>
      </a:lvl7pPr>
      <a:lvl8pPr marL="2646045" algn="l" defTabSz="756285" rtl="0" eaLnBrk="1" latinLnBrk="0" hangingPunct="1">
        <a:defRPr sz="1490" kern="1200">
          <a:solidFill>
            <a:schemeClr val="tx1"/>
          </a:solidFill>
          <a:latin typeface="+mn-lt"/>
          <a:ea typeface="+mn-ea"/>
          <a:cs typeface="+mn-cs"/>
        </a:defRPr>
      </a:lvl8pPr>
      <a:lvl9pPr marL="3023870" algn="l" defTabSz="756285"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3.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xml"/><Relationship Id="rId2" Type="http://schemas.openxmlformats.org/officeDocument/2006/relationships/image" Target="../media/image8.png"/><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5.xml"/><Relationship Id="rId2" Type="http://schemas.openxmlformats.org/officeDocument/2006/relationships/image" Target="../media/image10.pn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9.xml"/><Relationship Id="rId6" Type="http://schemas.openxmlformats.org/officeDocument/2006/relationships/image" Target="../media/image13.png"/><Relationship Id="rId5" Type="http://schemas.openxmlformats.org/officeDocument/2006/relationships/tags" Target="../tags/tag18.xml"/><Relationship Id="rId4" Type="http://schemas.openxmlformats.org/officeDocument/2006/relationships/image" Target="../media/image12.jpeg"/><Relationship Id="rId3" Type="http://schemas.openxmlformats.org/officeDocument/2006/relationships/tags" Target="../tags/tag17.xml"/><Relationship Id="rId2" Type="http://schemas.openxmlformats.org/officeDocument/2006/relationships/image" Target="../media/image11.png"/><Relationship Id="rId1" Type="http://schemas.openxmlformats.org/officeDocument/2006/relationships/tags" Target="../tags/tag16.xml"/></Relationships>
</file>

<file path=ppt/slides/_rels/slide5.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image" Target="../media/image17.jpeg"/><Relationship Id="rId7" Type="http://schemas.openxmlformats.org/officeDocument/2006/relationships/tags" Target="../tags/tag23.xml"/><Relationship Id="rId6" Type="http://schemas.openxmlformats.org/officeDocument/2006/relationships/image" Target="../media/image16.jpeg"/><Relationship Id="rId5" Type="http://schemas.openxmlformats.org/officeDocument/2006/relationships/tags" Target="../tags/tag22.xml"/><Relationship Id="rId4" Type="http://schemas.openxmlformats.org/officeDocument/2006/relationships/image" Target="../media/image15.jpeg"/><Relationship Id="rId3" Type="http://schemas.openxmlformats.org/officeDocument/2006/relationships/tags" Target="../tags/tag21.xml"/><Relationship Id="rId2" Type="http://schemas.openxmlformats.org/officeDocument/2006/relationships/image" Target="../media/image14.jpeg"/><Relationship Id="rId15" Type="http://schemas.openxmlformats.org/officeDocument/2006/relationships/notesSlide" Target="../notesSlides/notesSlide1.xml"/><Relationship Id="rId14" Type="http://schemas.openxmlformats.org/officeDocument/2006/relationships/slideLayout" Target="../slideLayouts/slideLayout13.xml"/><Relationship Id="rId13" Type="http://schemas.openxmlformats.org/officeDocument/2006/relationships/tags" Target="../tags/tag25.xml"/><Relationship Id="rId12" Type="http://schemas.openxmlformats.org/officeDocument/2006/relationships/image" Target="../media/image20.jpeg"/><Relationship Id="rId11" Type="http://schemas.openxmlformats.org/officeDocument/2006/relationships/image" Target="../media/image19.jpeg"/><Relationship Id="rId10" Type="http://schemas.openxmlformats.org/officeDocument/2006/relationships/image" Target="../media/image18.jpeg"/><Relationship Id="rId1" Type="http://schemas.openxmlformats.org/officeDocument/2006/relationships/tags" Target="../tags/tag2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7170" name="文本框 1"/>
          <p:cNvSpPr txBox="1"/>
          <p:nvPr/>
        </p:nvSpPr>
        <p:spPr>
          <a:xfrm>
            <a:off x="909320" y="300355"/>
            <a:ext cx="5775325" cy="644525"/>
          </a:xfrm>
          <a:prstGeom prst="rect">
            <a:avLst/>
          </a:prstGeom>
          <a:noFill/>
          <a:ln w="9525">
            <a:noFill/>
          </a:ln>
        </p:spPr>
        <p:txBody>
          <a:bodyPr wrap="square" anchor="t">
            <a:spAutoFit/>
          </a:bodyPr>
          <a:p>
            <a:pPr algn="ctr"/>
            <a:r>
              <a:rPr lang="zh-CN" altLang="en-US" sz="3600">
                <a:solidFill>
                  <a:schemeClr val="bg1"/>
                </a:solidFill>
                <a:latin typeface="Arial" panose="020B0604020202020204" pitchFamily="34" charset="0"/>
                <a:ea typeface="微软雅黑" panose="020B0503020204020204" pitchFamily="34" charset="-122"/>
              </a:rPr>
              <a:t>我们实现您的期待</a:t>
            </a:r>
            <a:endParaRPr lang="zh-CN" altLang="en-US" sz="3600">
              <a:solidFill>
                <a:schemeClr val="bg1"/>
              </a:solidFill>
              <a:latin typeface="Arial" panose="020B0604020202020204" pitchFamily="34" charset="0"/>
              <a:ea typeface="微软雅黑" panose="020B0503020204020204" pitchFamily="34" charset="-122"/>
            </a:endParaRPr>
          </a:p>
        </p:txBody>
      </p:sp>
      <p:sp>
        <p:nvSpPr>
          <p:cNvPr id="7172" name="文本框 3"/>
          <p:cNvSpPr txBox="1"/>
          <p:nvPr/>
        </p:nvSpPr>
        <p:spPr>
          <a:xfrm>
            <a:off x="2995930" y="7491095"/>
            <a:ext cx="1775460" cy="783590"/>
          </a:xfrm>
          <a:prstGeom prst="rect">
            <a:avLst/>
          </a:prstGeom>
          <a:noFill/>
          <a:ln w="9525">
            <a:noFill/>
          </a:ln>
        </p:spPr>
        <p:txBody>
          <a:bodyPr wrap="square" anchor="t">
            <a:spAutoFit/>
          </a:bodyPr>
          <a:p>
            <a:pPr>
              <a:lnSpc>
                <a:spcPct val="150000"/>
              </a:lnSpc>
            </a:pPr>
            <a:r>
              <a:rPr lang="zh-CN" altLang="en-US" sz="1000">
                <a:solidFill>
                  <a:schemeClr val="tx1"/>
                </a:solidFill>
                <a:latin typeface="Arial" panose="020B0604020202020204" pitchFamily="34" charset="0"/>
                <a:ea typeface="微软雅黑" panose="020B0503020204020204" pitchFamily="34" charset="-122"/>
              </a:rPr>
              <a:t>上海杰驰标识设备有限公司</a:t>
            </a:r>
            <a:endParaRPr lang="zh-CN" altLang="en-US" sz="1000">
              <a:solidFill>
                <a:schemeClr val="tx1"/>
              </a:solidFill>
              <a:latin typeface="Arial" panose="020B0604020202020204" pitchFamily="34" charset="0"/>
              <a:ea typeface="微软雅黑" panose="020B0503020204020204" pitchFamily="34" charset="-122"/>
            </a:endParaRPr>
          </a:p>
          <a:p>
            <a:pPr>
              <a:lnSpc>
                <a:spcPct val="150000"/>
              </a:lnSpc>
            </a:pPr>
            <a:r>
              <a:rPr lang="zh-CN" altLang="en-US" sz="1000">
                <a:solidFill>
                  <a:schemeClr val="tx1"/>
                </a:solidFill>
                <a:latin typeface="Arial" panose="020B0604020202020204" pitchFamily="34" charset="0"/>
                <a:ea typeface="微软雅黑" panose="020B0503020204020204" pitchFamily="34" charset="-122"/>
              </a:rPr>
              <a:t>上海杰畅标识科技有限公司</a:t>
            </a:r>
            <a:endParaRPr lang="zh-CN" altLang="en-US" sz="1000">
              <a:solidFill>
                <a:schemeClr val="tx1"/>
              </a:solidFill>
              <a:latin typeface="Arial" panose="020B0604020202020204" pitchFamily="34" charset="0"/>
              <a:ea typeface="微软雅黑" panose="020B0503020204020204" pitchFamily="34" charset="-122"/>
            </a:endParaRPr>
          </a:p>
          <a:p>
            <a:pPr>
              <a:lnSpc>
                <a:spcPct val="150000"/>
              </a:lnSpc>
            </a:pPr>
            <a:r>
              <a:rPr lang="zh-CN" altLang="en-US" sz="1000">
                <a:solidFill>
                  <a:schemeClr val="tx1"/>
                </a:solidFill>
                <a:latin typeface="Arial" panose="020B0604020202020204" pitchFamily="34" charset="0"/>
                <a:ea typeface="微软雅黑" panose="020B0503020204020204" pitchFamily="34" charset="-122"/>
              </a:rPr>
              <a:t>合肥杰驰标识科技有限公司</a:t>
            </a:r>
            <a:endParaRPr lang="zh-CN" altLang="en-US" sz="1000">
              <a:solidFill>
                <a:schemeClr val="tx1"/>
              </a:solidFill>
              <a:latin typeface="Arial" panose="020B0604020202020204" pitchFamily="34" charset="0"/>
              <a:ea typeface="微软雅黑" panose="020B0503020204020204" pitchFamily="34" charset="-122"/>
            </a:endParaRPr>
          </a:p>
        </p:txBody>
      </p:sp>
      <p:sp>
        <p:nvSpPr>
          <p:cNvPr id="4" name="文本框 3"/>
          <p:cNvSpPr txBox="1"/>
          <p:nvPr/>
        </p:nvSpPr>
        <p:spPr>
          <a:xfrm>
            <a:off x="1515110" y="797560"/>
            <a:ext cx="4530090" cy="368300"/>
          </a:xfrm>
          <a:prstGeom prst="rect">
            <a:avLst/>
          </a:prstGeom>
          <a:noFill/>
        </p:spPr>
        <p:txBody>
          <a:bodyPr wrap="none" rtlCol="0" anchor="t">
            <a:spAutoFit/>
          </a:bodyPr>
          <a:p>
            <a:r>
              <a:rPr lang="zh-CN" altLang="en-US" b="1">
                <a:solidFill>
                  <a:schemeClr val="tx1"/>
                </a:solidFill>
                <a:latin typeface="微软雅黑" panose="020B0503020204020204" pitchFamily="34" charset="-122"/>
                <a:cs typeface="微软雅黑" panose="020B0503020204020204" pitchFamily="34" charset="-122"/>
                <a:sym typeface="+mn-ea"/>
              </a:rPr>
              <a:t>新款杰驰</a:t>
            </a:r>
            <a:r>
              <a:rPr lang="en-US" altLang="zh-CN" b="1">
                <a:solidFill>
                  <a:schemeClr val="tx1"/>
                </a:solidFill>
                <a:latin typeface="微软雅黑" panose="020B0503020204020204" pitchFamily="34" charset="-122"/>
                <a:cs typeface="微软雅黑" panose="020B0503020204020204" pitchFamily="34" charset="-122"/>
                <a:sym typeface="+mn-ea"/>
              </a:rPr>
              <a:t>JL</a:t>
            </a:r>
            <a:r>
              <a:rPr lang="zh-CN" altLang="en-US" b="1">
                <a:solidFill>
                  <a:schemeClr val="tx1"/>
                </a:solidFill>
                <a:latin typeface="微软雅黑" panose="020B0503020204020204" pitchFamily="34" charset="-122"/>
                <a:cs typeface="微软雅黑" panose="020B0503020204020204" pitchFamily="34" charset="-122"/>
                <a:sym typeface="+mn-ea"/>
              </a:rPr>
              <a:t>紫外激光喷码机（分体式</a:t>
            </a:r>
            <a:r>
              <a:rPr lang="zh-CN" altLang="en-US" b="1">
                <a:solidFill>
                  <a:schemeClr val="tx1"/>
                </a:solidFill>
                <a:latin typeface="微软雅黑" panose="020B0503020204020204" pitchFamily="34" charset="-122"/>
                <a:cs typeface="微软雅黑" panose="020B0503020204020204" pitchFamily="34" charset="-122"/>
                <a:sym typeface="+mn-ea"/>
              </a:rPr>
              <a:t>水冷）</a:t>
            </a:r>
            <a:endParaRPr lang="zh-CN" altLang="en-US" b="1">
              <a:solidFill>
                <a:schemeClr val="tx1"/>
              </a:solidFill>
              <a:latin typeface="微软雅黑" panose="020B0503020204020204" pitchFamily="34" charset="-122"/>
              <a:cs typeface="微软雅黑" panose="020B0503020204020204" pitchFamily="34" charset="-122"/>
              <a:sym typeface="+mn-ea"/>
            </a:endParaRPr>
          </a:p>
        </p:txBody>
      </p:sp>
      <p:cxnSp>
        <p:nvCxnSpPr>
          <p:cNvPr id="9" name="直接连接符 8"/>
          <p:cNvCxnSpPr/>
          <p:nvPr/>
        </p:nvCxnSpPr>
        <p:spPr>
          <a:xfrm>
            <a:off x="865188" y="9004300"/>
            <a:ext cx="5676900" cy="0"/>
          </a:xfrm>
          <a:prstGeom prst="line">
            <a:avLst/>
          </a:prstGeom>
        </p:spPr>
        <p:style>
          <a:lnRef idx="1">
            <a:schemeClr val="dk1"/>
          </a:lnRef>
          <a:fillRef idx="0">
            <a:schemeClr val="dk1"/>
          </a:fillRef>
          <a:effectRef idx="0">
            <a:schemeClr val="dk1"/>
          </a:effectRef>
          <a:fontRef idx="minor">
            <a:schemeClr val="tx1"/>
          </a:fontRef>
        </p:style>
      </p:cxnSp>
      <p:pic>
        <p:nvPicPr>
          <p:cNvPr id="18443" name="图片 10" descr="001"/>
          <p:cNvPicPr>
            <a:picLocks noChangeAspect="1"/>
          </p:cNvPicPr>
          <p:nvPr/>
        </p:nvPicPr>
        <p:blipFill>
          <a:blip r:embed="rId1"/>
          <a:stretch>
            <a:fillRect/>
          </a:stretch>
        </p:blipFill>
        <p:spPr>
          <a:xfrm>
            <a:off x="836613" y="9131300"/>
            <a:ext cx="249237" cy="273050"/>
          </a:xfrm>
          <a:prstGeom prst="rect">
            <a:avLst/>
          </a:prstGeom>
          <a:noFill/>
          <a:ln w="9525">
            <a:noFill/>
          </a:ln>
        </p:spPr>
      </p:pic>
      <p:sp>
        <p:nvSpPr>
          <p:cNvPr id="18444" name="文本框 11"/>
          <p:cNvSpPr txBox="1"/>
          <p:nvPr/>
        </p:nvSpPr>
        <p:spPr>
          <a:xfrm>
            <a:off x="1046163" y="9137650"/>
            <a:ext cx="1734820" cy="245110"/>
          </a:xfrm>
          <a:prstGeom prst="rect">
            <a:avLst/>
          </a:prstGeom>
          <a:noFill/>
          <a:ln w="9525">
            <a:noFill/>
          </a:ln>
        </p:spPr>
        <p:txBody>
          <a:bodyPr wrap="none" anchor="t">
            <a:spAutoFit/>
          </a:bodyPr>
          <a:p>
            <a:r>
              <a:rPr lang="zh-CN" altLang="en-US" sz="1000">
                <a:latin typeface="Arial" panose="020B0604020202020204" pitchFamily="34" charset="0"/>
                <a:ea typeface="微软雅黑" panose="020B0503020204020204" pitchFamily="34" charset="-122"/>
              </a:rPr>
              <a:t>上海市松江区涞坊路</a:t>
            </a:r>
            <a:r>
              <a:rPr lang="en-US" altLang="zh-CN" sz="1000">
                <a:latin typeface="Arial" panose="020B0604020202020204" pitchFamily="34" charset="0"/>
                <a:ea typeface="微软雅黑" panose="020B0503020204020204" pitchFamily="34" charset="-122"/>
              </a:rPr>
              <a:t>1650</a:t>
            </a:r>
            <a:r>
              <a:rPr lang="zh-CN" altLang="en-US" sz="1000">
                <a:latin typeface="Arial" panose="020B0604020202020204" pitchFamily="34" charset="0"/>
                <a:ea typeface="微软雅黑" panose="020B0503020204020204" pitchFamily="34" charset="-122"/>
              </a:rPr>
              <a:t>号</a:t>
            </a:r>
            <a:endParaRPr lang="zh-CN" altLang="en-US" sz="1000">
              <a:latin typeface="Arial" panose="020B0604020202020204" pitchFamily="34" charset="0"/>
              <a:ea typeface="微软雅黑" panose="020B0503020204020204" pitchFamily="34" charset="-122"/>
            </a:endParaRPr>
          </a:p>
        </p:txBody>
      </p:sp>
      <p:pic>
        <p:nvPicPr>
          <p:cNvPr id="18445" name="图片 12" descr="D:\下载\003.png003"/>
          <p:cNvPicPr>
            <a:picLocks noChangeAspect="1"/>
          </p:cNvPicPr>
          <p:nvPr/>
        </p:nvPicPr>
        <p:blipFill>
          <a:blip r:embed="rId2"/>
          <a:stretch>
            <a:fillRect/>
          </a:stretch>
        </p:blipFill>
        <p:spPr>
          <a:xfrm>
            <a:off x="4962525" y="8475663"/>
            <a:ext cx="585788" cy="503237"/>
          </a:xfrm>
          <a:prstGeom prst="rect">
            <a:avLst/>
          </a:prstGeom>
          <a:noFill/>
          <a:ln w="9525">
            <a:noFill/>
          </a:ln>
        </p:spPr>
      </p:pic>
      <p:sp>
        <p:nvSpPr>
          <p:cNvPr id="18446" name="文本框 13"/>
          <p:cNvSpPr txBox="1"/>
          <p:nvPr/>
        </p:nvSpPr>
        <p:spPr>
          <a:xfrm>
            <a:off x="5422900" y="8589963"/>
            <a:ext cx="1000760" cy="245110"/>
          </a:xfrm>
          <a:prstGeom prst="rect">
            <a:avLst/>
          </a:prstGeom>
          <a:noFill/>
          <a:ln w="9525">
            <a:noFill/>
          </a:ln>
        </p:spPr>
        <p:txBody>
          <a:bodyPr wrap="none" anchor="t">
            <a:spAutoFit/>
          </a:bodyPr>
          <a:p>
            <a:r>
              <a:rPr lang="en-US" altLang="zh-CN" sz="1000">
                <a:latin typeface="Arial" panose="020B0604020202020204" pitchFamily="34" charset="0"/>
                <a:ea typeface="微软雅黑" panose="020B0503020204020204" pitchFamily="34" charset="-122"/>
              </a:rPr>
              <a:t>021-65807555</a:t>
            </a:r>
            <a:endParaRPr lang="en-US" altLang="zh-CN" sz="1000">
              <a:latin typeface="Arial" panose="020B0604020202020204" pitchFamily="34" charset="0"/>
              <a:ea typeface="微软雅黑" panose="020B0503020204020204" pitchFamily="34" charset="-122"/>
            </a:endParaRPr>
          </a:p>
        </p:txBody>
      </p:sp>
      <p:pic>
        <p:nvPicPr>
          <p:cNvPr id="18448" name="图片 15" descr="004"/>
          <p:cNvPicPr>
            <a:picLocks noChangeAspect="1"/>
          </p:cNvPicPr>
          <p:nvPr/>
        </p:nvPicPr>
        <p:blipFill>
          <a:blip r:embed="rId3"/>
          <a:stretch>
            <a:fillRect/>
          </a:stretch>
        </p:blipFill>
        <p:spPr>
          <a:xfrm>
            <a:off x="4870450" y="9161463"/>
            <a:ext cx="269875" cy="228600"/>
          </a:xfrm>
          <a:prstGeom prst="rect">
            <a:avLst/>
          </a:prstGeom>
          <a:noFill/>
          <a:ln w="9525">
            <a:noFill/>
          </a:ln>
        </p:spPr>
      </p:pic>
      <p:sp>
        <p:nvSpPr>
          <p:cNvPr id="18449" name="文本框 16"/>
          <p:cNvSpPr txBox="1"/>
          <p:nvPr/>
        </p:nvSpPr>
        <p:spPr>
          <a:xfrm>
            <a:off x="5138738" y="9137650"/>
            <a:ext cx="1472565" cy="245110"/>
          </a:xfrm>
          <a:prstGeom prst="rect">
            <a:avLst/>
          </a:prstGeom>
          <a:noFill/>
          <a:ln w="9525">
            <a:noFill/>
          </a:ln>
        </p:spPr>
        <p:txBody>
          <a:bodyPr wrap="none" anchor="t">
            <a:spAutoFit/>
          </a:bodyPr>
          <a:p>
            <a:r>
              <a:rPr lang="en-US" altLang="zh-CN" sz="1000">
                <a:latin typeface="Arial" panose="020B0604020202020204" pitchFamily="34" charset="0"/>
                <a:ea typeface="微软雅黑" panose="020B0503020204020204" pitchFamily="34" charset="-122"/>
              </a:rPr>
              <a:t>www.jiechi-coding.com</a:t>
            </a:r>
            <a:endParaRPr lang="en-US" altLang="zh-CN" sz="1000">
              <a:latin typeface="Arial" panose="020B0604020202020204" pitchFamily="34" charset="0"/>
              <a:ea typeface="微软雅黑" panose="020B0503020204020204" pitchFamily="34" charset="-122"/>
            </a:endParaRPr>
          </a:p>
        </p:txBody>
      </p:sp>
      <p:pic>
        <p:nvPicPr>
          <p:cNvPr id="7" name="图片 6" descr="logo"/>
          <p:cNvPicPr>
            <a:picLocks noChangeAspect="1"/>
          </p:cNvPicPr>
          <p:nvPr/>
        </p:nvPicPr>
        <p:blipFill>
          <a:blip r:embed="rId4"/>
          <a:stretch>
            <a:fillRect/>
          </a:stretch>
        </p:blipFill>
        <p:spPr>
          <a:xfrm>
            <a:off x="1245870" y="8274368"/>
            <a:ext cx="1067435" cy="560705"/>
          </a:xfrm>
          <a:prstGeom prst="rect">
            <a:avLst/>
          </a:prstGeom>
          <a:noFill/>
          <a:ln w="9525">
            <a:noFill/>
          </a:ln>
        </p:spPr>
      </p:pic>
      <p:pic>
        <p:nvPicPr>
          <p:cNvPr id="2" name="图片 1" descr="水冷紫外"/>
          <p:cNvPicPr>
            <a:picLocks noChangeAspect="1"/>
          </p:cNvPicPr>
          <p:nvPr/>
        </p:nvPicPr>
        <p:blipFill>
          <a:blip r:embed="rId5"/>
          <a:srcRect l="68259"/>
          <a:stretch>
            <a:fillRect/>
          </a:stretch>
        </p:blipFill>
        <p:spPr>
          <a:xfrm>
            <a:off x="5153660" y="5518785"/>
            <a:ext cx="2197735" cy="2529205"/>
          </a:xfrm>
          <a:prstGeom prst="rect">
            <a:avLst/>
          </a:prstGeom>
        </p:spPr>
      </p:pic>
      <p:pic>
        <p:nvPicPr>
          <p:cNvPr id="3" name="图片 2" descr="新款JL510F"/>
          <p:cNvPicPr>
            <a:picLocks noChangeAspect="1"/>
          </p:cNvPicPr>
          <p:nvPr/>
        </p:nvPicPr>
        <p:blipFill>
          <a:blip r:embed="rId6"/>
          <a:stretch>
            <a:fillRect/>
          </a:stretch>
        </p:blipFill>
        <p:spPr>
          <a:xfrm>
            <a:off x="836930" y="1701800"/>
            <a:ext cx="4296410" cy="5815965"/>
          </a:xfrm>
          <a:prstGeom prst="rect">
            <a:avLst/>
          </a:prstGeom>
        </p:spPr>
      </p:pic>
    </p:spTree>
    <p:custDataLst>
      <p:tags r:id="rId7"/>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4" name="矩形 3"/>
          <p:cNvSpPr/>
          <p:nvPr/>
        </p:nvSpPr>
        <p:spPr>
          <a:xfrm>
            <a:off x="668338" y="493713"/>
            <a:ext cx="6343650" cy="87328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8196" name="文本框 2"/>
          <p:cNvSpPr txBox="1"/>
          <p:nvPr/>
        </p:nvSpPr>
        <p:spPr>
          <a:xfrm>
            <a:off x="1160463" y="1920875"/>
            <a:ext cx="2541587" cy="1353185"/>
          </a:xfrm>
          <a:prstGeom prst="rect">
            <a:avLst/>
          </a:prstGeom>
          <a:noFill/>
          <a:ln w="9525">
            <a:noFill/>
          </a:ln>
        </p:spPr>
        <p:txBody>
          <a:bodyPr wrap="square" anchor="t">
            <a:spAutoFit/>
          </a:bodyPr>
          <a:p>
            <a:r>
              <a:rPr lang="zh-CN" altLang="en-US" sz="1400" b="1">
                <a:latin typeface="Arial" panose="020B0604020202020204" pitchFamily="34" charset="0"/>
                <a:ea typeface="微软雅黑" panose="020B0503020204020204" pitchFamily="34" charset="-122"/>
              </a:rPr>
              <a:t>长时间无压力运行</a:t>
            </a:r>
            <a:endParaRPr lang="zh-CN" altLang="en-US" sz="1400" b="1">
              <a:latin typeface="Arial" panose="020B0604020202020204" pitchFamily="34" charset="0"/>
              <a:ea typeface="微软雅黑" panose="020B0503020204020204" pitchFamily="34" charset="-122"/>
            </a:endParaRPr>
          </a:p>
          <a:p>
            <a:endParaRPr lang="zh-CN" altLang="en-US">
              <a:latin typeface="Arial" panose="020B0604020202020204" pitchFamily="34" charset="0"/>
              <a:ea typeface="微软雅黑" panose="020B0503020204020204" pitchFamily="34" charset="-122"/>
            </a:endParaRPr>
          </a:p>
          <a:p>
            <a:r>
              <a:rPr lang="zh-CN" altLang="en-US" sz="1000">
                <a:latin typeface="Arial" panose="020B0604020202020204" pitchFamily="34" charset="0"/>
                <a:ea typeface="微软雅黑" panose="020B0503020204020204" pitchFamily="34" charset="-122"/>
              </a:rPr>
              <a:t>高品质精配置零件，拒绝质量低下</a:t>
            </a:r>
            <a:endParaRPr lang="zh-CN" altLang="en-US" sz="1000">
              <a:latin typeface="Arial" panose="020B0604020202020204" pitchFamily="34" charset="0"/>
              <a:ea typeface="微软雅黑" panose="020B0503020204020204" pitchFamily="34" charset="-122"/>
            </a:endParaRPr>
          </a:p>
          <a:p>
            <a:endParaRPr lang="zh-CN" altLang="en-US" sz="1000">
              <a:latin typeface="Arial" panose="020B0604020202020204" pitchFamily="34" charset="0"/>
              <a:ea typeface="微软雅黑" panose="020B0503020204020204" pitchFamily="34" charset="-122"/>
            </a:endParaRPr>
          </a:p>
          <a:p>
            <a:r>
              <a:rPr lang="zh-CN" altLang="zh-CN" sz="1000">
                <a:latin typeface="Arial" panose="020B0604020202020204" pitchFamily="34" charset="0"/>
                <a:ea typeface="微软雅黑" panose="020B0503020204020204" pitchFamily="34" charset="-122"/>
              </a:rPr>
              <a:t>通电即用，零维护成本</a:t>
            </a:r>
            <a:endParaRPr lang="zh-CN" altLang="zh-CN" sz="1000">
              <a:latin typeface="Arial" panose="020B0604020202020204" pitchFamily="34" charset="0"/>
              <a:ea typeface="微软雅黑" panose="020B0503020204020204" pitchFamily="34" charset="-122"/>
            </a:endParaRPr>
          </a:p>
          <a:p>
            <a:endParaRPr lang="zh-CN" altLang="zh-CN" sz="1000">
              <a:latin typeface="Arial" panose="020B0604020202020204" pitchFamily="34" charset="0"/>
              <a:ea typeface="微软雅黑" panose="020B0503020204020204" pitchFamily="34" charset="-122"/>
            </a:endParaRPr>
          </a:p>
          <a:p>
            <a:r>
              <a:rPr lang="en-US" altLang="zh-CN" sz="1000">
                <a:latin typeface="Arial" panose="020B0604020202020204" pitchFamily="34" charset="0"/>
                <a:ea typeface="微软雅黑" panose="020B0503020204020204" pitchFamily="34" charset="-122"/>
              </a:rPr>
              <a:t>10</a:t>
            </a:r>
            <a:r>
              <a:rPr lang="zh-CN" altLang="en-US" sz="1000">
                <a:latin typeface="Arial" panose="020B0604020202020204" pitchFamily="34" charset="0"/>
                <a:ea typeface="微软雅黑" panose="020B0503020204020204" pitchFamily="34" charset="-122"/>
              </a:rPr>
              <a:t>寸屏控制系统</a:t>
            </a:r>
            <a:r>
              <a:rPr lang="zh-CN" altLang="zh-CN" sz="1000">
                <a:latin typeface="Arial" panose="020B0604020202020204" pitchFamily="34" charset="0"/>
                <a:ea typeface="微软雅黑" panose="020B0503020204020204" pitchFamily="34" charset="-122"/>
              </a:rPr>
              <a:t>，稳定工作不出错</a:t>
            </a:r>
            <a:endParaRPr lang="zh-CN" altLang="zh-CN" sz="1000">
              <a:latin typeface="Arial" panose="020B0604020202020204" pitchFamily="34" charset="0"/>
              <a:ea typeface="微软雅黑" panose="020B0503020204020204" pitchFamily="34" charset="-122"/>
            </a:endParaRPr>
          </a:p>
        </p:txBody>
      </p:sp>
      <p:sp>
        <p:nvSpPr>
          <p:cNvPr id="8197" name="文本框 5"/>
          <p:cNvSpPr txBox="1"/>
          <p:nvPr/>
        </p:nvSpPr>
        <p:spPr>
          <a:xfrm>
            <a:off x="1160463" y="3705225"/>
            <a:ext cx="2541587" cy="1292225"/>
          </a:xfrm>
          <a:prstGeom prst="rect">
            <a:avLst/>
          </a:prstGeom>
          <a:noFill/>
          <a:ln w="9525">
            <a:noFill/>
          </a:ln>
        </p:spPr>
        <p:txBody>
          <a:bodyPr wrap="square" anchor="t">
            <a:spAutoFit/>
          </a:bodyPr>
          <a:p>
            <a:r>
              <a:rPr lang="zh-CN" altLang="en-US" sz="1400" b="1">
                <a:latin typeface="Arial" panose="020B0604020202020204" pitchFamily="34" charset="0"/>
                <a:ea typeface="微软雅黑" panose="020B0503020204020204" pitchFamily="34" charset="-122"/>
              </a:rPr>
              <a:t>简单易用</a:t>
            </a:r>
            <a:endParaRPr lang="zh-CN" altLang="en-US" sz="1400" b="1">
              <a:latin typeface="Arial" panose="020B0604020202020204" pitchFamily="34" charset="0"/>
              <a:ea typeface="微软雅黑" panose="020B0503020204020204" pitchFamily="34" charset="-122"/>
            </a:endParaRPr>
          </a:p>
          <a:p>
            <a:endParaRPr lang="zh-CN" altLang="en-US" sz="1400" b="1">
              <a:latin typeface="Arial" panose="020B0604020202020204" pitchFamily="34" charset="0"/>
              <a:ea typeface="微软雅黑" panose="020B0503020204020204" pitchFamily="34" charset="-122"/>
            </a:endParaRPr>
          </a:p>
          <a:p>
            <a:r>
              <a:rPr lang="zh-CN" altLang="zh-CN" sz="1000">
                <a:latin typeface="Arial" panose="020B0604020202020204" pitchFamily="34" charset="0"/>
                <a:ea typeface="微软雅黑" panose="020B0503020204020204" pitchFamily="34" charset="-122"/>
              </a:rPr>
              <a:t>智能触屏操作界面</a:t>
            </a:r>
            <a:endParaRPr lang="zh-CN" altLang="zh-CN" sz="1000">
              <a:latin typeface="Arial" panose="020B0604020202020204" pitchFamily="34" charset="0"/>
              <a:ea typeface="微软雅黑" panose="020B0503020204020204" pitchFamily="34" charset="-122"/>
            </a:endParaRPr>
          </a:p>
          <a:p>
            <a:endParaRPr lang="zh-CN" altLang="zh-CN" sz="1000">
              <a:latin typeface="Arial" panose="020B0604020202020204" pitchFamily="34" charset="0"/>
              <a:ea typeface="微软雅黑" panose="020B0503020204020204" pitchFamily="34" charset="-122"/>
            </a:endParaRPr>
          </a:p>
          <a:p>
            <a:r>
              <a:rPr lang="zh-CN" altLang="zh-CN" sz="1000">
                <a:latin typeface="Arial" panose="020B0604020202020204" pitchFamily="34" charset="0"/>
                <a:ea typeface="微软雅黑" panose="020B0503020204020204" pitchFamily="34" charset="-122"/>
              </a:rPr>
              <a:t>系统内容通俗易懂</a:t>
            </a:r>
            <a:endParaRPr lang="zh-CN" altLang="zh-CN" sz="1000">
              <a:latin typeface="Arial" panose="020B0604020202020204" pitchFamily="34" charset="0"/>
              <a:ea typeface="微软雅黑" panose="020B0503020204020204" pitchFamily="34" charset="-122"/>
            </a:endParaRPr>
          </a:p>
          <a:p>
            <a:endParaRPr lang="zh-CN" altLang="zh-CN" sz="1000">
              <a:latin typeface="Arial" panose="020B0604020202020204" pitchFamily="34" charset="0"/>
              <a:ea typeface="微软雅黑" panose="020B0503020204020204" pitchFamily="34" charset="-122"/>
            </a:endParaRPr>
          </a:p>
          <a:p>
            <a:r>
              <a:rPr lang="zh-CN" altLang="zh-CN" sz="1000">
                <a:latin typeface="Arial" panose="020B0604020202020204" pitchFamily="34" charset="0"/>
                <a:ea typeface="微软雅黑" panose="020B0503020204020204" pitchFamily="34" charset="-122"/>
              </a:rPr>
              <a:t>支持各类语言，一键打标</a:t>
            </a:r>
            <a:endParaRPr lang="zh-CN" altLang="zh-CN" sz="1000">
              <a:latin typeface="Arial" panose="020B0604020202020204" pitchFamily="34" charset="0"/>
              <a:ea typeface="微软雅黑" panose="020B0503020204020204" pitchFamily="34" charset="-122"/>
            </a:endParaRPr>
          </a:p>
        </p:txBody>
      </p:sp>
      <p:sp>
        <p:nvSpPr>
          <p:cNvPr id="8198" name="文本框 6"/>
          <p:cNvSpPr txBox="1"/>
          <p:nvPr/>
        </p:nvSpPr>
        <p:spPr>
          <a:xfrm>
            <a:off x="3783013" y="3705225"/>
            <a:ext cx="2878137" cy="1291590"/>
          </a:xfrm>
          <a:prstGeom prst="rect">
            <a:avLst/>
          </a:prstGeom>
          <a:noFill/>
          <a:ln w="9525">
            <a:noFill/>
          </a:ln>
        </p:spPr>
        <p:txBody>
          <a:bodyPr wrap="square" anchor="t">
            <a:spAutoFit/>
          </a:bodyPr>
          <a:p>
            <a:r>
              <a:rPr lang="zh-CN" altLang="en-US" sz="1400" b="1">
                <a:latin typeface="Arial" panose="020B0604020202020204" pitchFamily="34" charset="0"/>
                <a:ea typeface="微软雅黑" panose="020B0503020204020204" pitchFamily="34" charset="-122"/>
              </a:rPr>
              <a:t>易于集成</a:t>
            </a:r>
            <a:endParaRPr lang="zh-CN" altLang="en-US" sz="1400" b="1">
              <a:latin typeface="Arial" panose="020B0604020202020204" pitchFamily="34" charset="0"/>
              <a:ea typeface="微软雅黑" panose="020B0503020204020204" pitchFamily="34" charset="-122"/>
            </a:endParaRPr>
          </a:p>
          <a:p>
            <a:endParaRPr lang="zh-CN" altLang="en-US" sz="1400" b="1">
              <a:latin typeface="Arial" panose="020B0604020202020204" pitchFamily="34" charset="0"/>
              <a:ea typeface="微软雅黑" panose="020B0503020204020204" pitchFamily="34" charset="-122"/>
            </a:endParaRPr>
          </a:p>
          <a:p>
            <a:r>
              <a:rPr lang="zh-CN" altLang="zh-CN" sz="1000">
                <a:latin typeface="Arial" panose="020B0604020202020204" pitchFamily="34" charset="0"/>
                <a:ea typeface="微软雅黑" panose="020B0503020204020204" pitchFamily="34" charset="-122"/>
              </a:rPr>
              <a:t>全新的设计让机身与控制器合二为一，可轻松</a:t>
            </a:r>
            <a:endParaRPr lang="zh-CN" altLang="zh-CN" sz="1000">
              <a:latin typeface="Arial" panose="020B0604020202020204" pitchFamily="34" charset="0"/>
              <a:ea typeface="微软雅黑" panose="020B0503020204020204" pitchFamily="34" charset="-122"/>
            </a:endParaRPr>
          </a:p>
          <a:p>
            <a:r>
              <a:rPr lang="zh-CN" altLang="zh-CN" sz="1000">
                <a:latin typeface="Arial" panose="020B0604020202020204" pitchFamily="34" charset="0"/>
                <a:ea typeface="微软雅黑" panose="020B0503020204020204" pitchFamily="34" charset="-122"/>
              </a:rPr>
              <a:t>集成在生产线</a:t>
            </a:r>
            <a:endParaRPr lang="zh-CN" altLang="zh-CN" sz="1000">
              <a:latin typeface="Arial" panose="020B0604020202020204" pitchFamily="34" charset="0"/>
              <a:ea typeface="微软雅黑" panose="020B0503020204020204" pitchFamily="34" charset="-122"/>
            </a:endParaRPr>
          </a:p>
          <a:p>
            <a:endParaRPr lang="zh-CN" altLang="zh-CN" sz="1000">
              <a:latin typeface="Arial" panose="020B0604020202020204" pitchFamily="34" charset="0"/>
              <a:ea typeface="微软雅黑" panose="020B0503020204020204" pitchFamily="34" charset="-122"/>
            </a:endParaRPr>
          </a:p>
          <a:p>
            <a:r>
              <a:rPr lang="zh-CN" altLang="zh-CN" sz="1000">
                <a:latin typeface="Arial" panose="020B0604020202020204" pitchFamily="34" charset="0"/>
                <a:ea typeface="微软雅黑" panose="020B0503020204020204" pitchFamily="34" charset="-122"/>
              </a:rPr>
              <a:t>镜头</a:t>
            </a:r>
            <a:r>
              <a:rPr lang="zh-CN" altLang="zh-CN" sz="1000">
                <a:latin typeface="Arial" panose="020B0604020202020204" pitchFamily="34" charset="0"/>
                <a:ea typeface="微软雅黑" panose="020B0503020204020204" pitchFamily="34" charset="-122"/>
              </a:rPr>
              <a:t>随意调节，可适应多种工作距离，生产线集成更灵活</a:t>
            </a:r>
            <a:endParaRPr lang="zh-CN" altLang="zh-CN" sz="1000">
              <a:latin typeface="Arial" panose="020B0604020202020204" pitchFamily="34" charset="0"/>
              <a:ea typeface="微软雅黑" panose="020B0503020204020204" pitchFamily="34" charset="-122"/>
            </a:endParaRPr>
          </a:p>
        </p:txBody>
      </p:sp>
      <p:sp>
        <p:nvSpPr>
          <p:cNvPr id="8199" name="文本框 2"/>
          <p:cNvSpPr txBox="1"/>
          <p:nvPr/>
        </p:nvSpPr>
        <p:spPr>
          <a:xfrm>
            <a:off x="3783013" y="1920875"/>
            <a:ext cx="2541587" cy="1506855"/>
          </a:xfrm>
          <a:prstGeom prst="rect">
            <a:avLst/>
          </a:prstGeom>
          <a:noFill/>
          <a:ln w="9525">
            <a:noFill/>
          </a:ln>
        </p:spPr>
        <p:txBody>
          <a:bodyPr wrap="square" anchor="t">
            <a:spAutoFit/>
          </a:bodyPr>
          <a:p>
            <a:r>
              <a:rPr lang="zh-CN" altLang="en-US" sz="1400" b="1">
                <a:latin typeface="Arial" panose="020B0604020202020204" pitchFamily="34" charset="0"/>
                <a:ea typeface="微软雅黑" panose="020B0503020204020204" pitchFamily="34" charset="-122"/>
              </a:rPr>
              <a:t>为效率而生</a:t>
            </a:r>
            <a:endParaRPr lang="zh-CN" altLang="en-US" sz="1400" b="1">
              <a:latin typeface="Arial" panose="020B0604020202020204" pitchFamily="34" charset="0"/>
              <a:ea typeface="微软雅黑" panose="020B0503020204020204" pitchFamily="34" charset="-122"/>
            </a:endParaRPr>
          </a:p>
          <a:p>
            <a:endParaRPr lang="zh-CN" altLang="en-US">
              <a:latin typeface="Arial" panose="020B0604020202020204" pitchFamily="34" charset="0"/>
              <a:ea typeface="微软雅黑" panose="020B0503020204020204" pitchFamily="34" charset="-122"/>
            </a:endParaRPr>
          </a:p>
          <a:p>
            <a:r>
              <a:rPr lang="zh-CN" altLang="en-US" sz="1000">
                <a:latin typeface="Arial" panose="020B0604020202020204" pitchFamily="34" charset="0"/>
                <a:ea typeface="微软雅黑" panose="020B0503020204020204" pitchFamily="34" charset="-122"/>
              </a:rPr>
              <a:t>标刻速度可达1</a:t>
            </a:r>
            <a:r>
              <a:rPr lang="en-US" altLang="zh-CN" sz="1000">
                <a:latin typeface="Arial" panose="020B0604020202020204" pitchFamily="34" charset="0"/>
                <a:ea typeface="微软雅黑" panose="020B0503020204020204" pitchFamily="34" charset="-122"/>
              </a:rPr>
              <a:t>2</a:t>
            </a:r>
            <a:r>
              <a:rPr lang="zh-CN" altLang="en-US" sz="1000">
                <a:latin typeface="Arial" panose="020B0604020202020204" pitchFamily="34" charset="0"/>
                <a:ea typeface="微软雅黑" panose="020B0503020204020204" pitchFamily="34" charset="-122"/>
              </a:rPr>
              <a:t>000mm/s</a:t>
            </a:r>
            <a:endParaRPr lang="zh-CN" altLang="en-US" sz="1000">
              <a:latin typeface="Arial" panose="020B0604020202020204" pitchFamily="34" charset="0"/>
              <a:ea typeface="微软雅黑" panose="020B0503020204020204" pitchFamily="34" charset="-122"/>
            </a:endParaRPr>
          </a:p>
          <a:p>
            <a:endParaRPr lang="zh-CN" altLang="en-US" sz="1000">
              <a:latin typeface="Arial" panose="020B0604020202020204" pitchFamily="34" charset="0"/>
              <a:ea typeface="微软雅黑" panose="020B0503020204020204" pitchFamily="34" charset="-122"/>
            </a:endParaRPr>
          </a:p>
          <a:p>
            <a:r>
              <a:rPr lang="zh-CN" altLang="zh-CN" sz="1000">
                <a:latin typeface="Arial" panose="020B0604020202020204" pitchFamily="34" charset="0"/>
                <a:ea typeface="微软雅黑" panose="020B0503020204020204" pitchFamily="34" charset="-122"/>
              </a:rPr>
              <a:t>采用标准和自定义通信协议</a:t>
            </a:r>
            <a:endParaRPr lang="zh-CN" altLang="zh-CN" sz="1000">
              <a:latin typeface="Arial" panose="020B0604020202020204" pitchFamily="34" charset="0"/>
              <a:ea typeface="微软雅黑" panose="020B0503020204020204" pitchFamily="34" charset="-122"/>
            </a:endParaRPr>
          </a:p>
          <a:p>
            <a:endParaRPr lang="zh-CN" altLang="zh-CN" sz="1000">
              <a:latin typeface="Arial" panose="020B0604020202020204" pitchFamily="34" charset="0"/>
              <a:ea typeface="微软雅黑" panose="020B0503020204020204" pitchFamily="34" charset="-122"/>
            </a:endParaRPr>
          </a:p>
          <a:p>
            <a:r>
              <a:rPr lang="zh-CN" altLang="zh-CN" sz="1000">
                <a:latin typeface="Arial" panose="020B0604020202020204" pitchFamily="34" charset="0"/>
                <a:ea typeface="微软雅黑" panose="020B0503020204020204" pitchFamily="34" charset="-122"/>
              </a:rPr>
              <a:t>自主研发智能芯片，性能强大，可快速处理庞大数据与复杂图案</a:t>
            </a:r>
            <a:endParaRPr lang="zh-CN" altLang="zh-CN" sz="1000">
              <a:latin typeface="Arial" panose="020B0604020202020204" pitchFamily="34" charset="0"/>
              <a:ea typeface="微软雅黑" panose="020B0503020204020204" pitchFamily="34" charset="-122"/>
            </a:endParaRPr>
          </a:p>
        </p:txBody>
      </p:sp>
      <p:pic>
        <p:nvPicPr>
          <p:cNvPr id="8200" name="图片 4" descr="D:\下载\广州翔声智能科技有限公司.png广州翔声智能科技有限公司"/>
          <p:cNvPicPr>
            <a:picLocks noChangeAspect="1"/>
          </p:cNvPicPr>
          <p:nvPr/>
        </p:nvPicPr>
        <p:blipFill>
          <a:blip r:embed="rId2"/>
          <a:stretch>
            <a:fillRect/>
          </a:stretch>
        </p:blipFill>
        <p:spPr>
          <a:xfrm>
            <a:off x="1041400" y="5327650"/>
            <a:ext cx="5748338" cy="3233738"/>
          </a:xfrm>
          <a:prstGeom prst="rect">
            <a:avLst/>
          </a:prstGeom>
          <a:noFill/>
          <a:ln w="9525">
            <a:noFill/>
          </a:ln>
        </p:spPr>
      </p:pic>
      <p:sp>
        <p:nvSpPr>
          <p:cNvPr id="2" name="文本框 1"/>
          <p:cNvSpPr txBox="1"/>
          <p:nvPr/>
        </p:nvSpPr>
        <p:spPr>
          <a:xfrm>
            <a:off x="3277235" y="1115695"/>
            <a:ext cx="1097280" cy="368300"/>
          </a:xfrm>
          <a:prstGeom prst="rect">
            <a:avLst/>
          </a:prstGeom>
          <a:noFill/>
        </p:spPr>
        <p:txBody>
          <a:bodyPr wrap="none" rtlCol="0" anchor="t">
            <a:spAutoFit/>
          </a:bodyPr>
          <a:p>
            <a:r>
              <a:rPr lang="zh-CN" altLang="en-US" b="1">
                <a:solidFill>
                  <a:schemeClr val="tx1"/>
                </a:solidFill>
                <a:latin typeface="微软雅黑" panose="020B0503020204020204" pitchFamily="34" charset="-122"/>
                <a:cs typeface="微软雅黑" panose="020B0503020204020204" pitchFamily="34" charset="-122"/>
                <a:sym typeface="+mn-ea"/>
              </a:rPr>
              <a:t>杰驰</a:t>
            </a:r>
            <a:r>
              <a:rPr lang="zh-CN" altLang="en-US" b="1">
                <a:solidFill>
                  <a:schemeClr val="tx1"/>
                </a:solidFill>
                <a:latin typeface="微软雅黑" panose="020B0503020204020204" pitchFamily="34" charset="-122"/>
                <a:cs typeface="微软雅黑" panose="020B0503020204020204" pitchFamily="34" charset="-122"/>
                <a:sym typeface="+mn-ea"/>
              </a:rPr>
              <a:t>激光</a:t>
            </a:r>
            <a:endParaRPr lang="zh-CN" altLang="en-US" b="1">
              <a:solidFill>
                <a:schemeClr val="tx1"/>
              </a:solidFill>
              <a:latin typeface="微软雅黑" panose="020B0503020204020204" pitchFamily="34" charset="-122"/>
              <a:cs typeface="微软雅黑" panose="020B0503020204020204" pitchFamily="34" charset="-122"/>
              <a:sym typeface="+mn-ea"/>
            </a:endParaRPr>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10242" name="文本框 3"/>
          <p:cNvSpPr txBox="1"/>
          <p:nvPr/>
        </p:nvSpPr>
        <p:spPr>
          <a:xfrm>
            <a:off x="76200" y="231775"/>
            <a:ext cx="2409825" cy="768350"/>
          </a:xfrm>
          <a:prstGeom prst="rect">
            <a:avLst/>
          </a:prstGeom>
          <a:noFill/>
          <a:ln w="9525">
            <a:noFill/>
          </a:ln>
        </p:spPr>
        <p:txBody>
          <a:bodyPr wrap="square" anchor="t">
            <a:spAutoFit/>
          </a:bodyPr>
          <a:p>
            <a:pPr algn="r"/>
            <a:r>
              <a:rPr lang="zh-CN" altLang="en-US" sz="1400" b="1">
                <a:latin typeface="Arial" panose="020B0604020202020204" pitchFamily="34" charset="0"/>
                <a:ea typeface="微软雅黑" panose="020B0503020204020204" pitchFamily="34" charset="-122"/>
              </a:rPr>
              <a:t>激光打印头</a:t>
            </a:r>
            <a:endParaRPr lang="zh-CN" altLang="en-US" sz="1200">
              <a:latin typeface="Arial" panose="020B0604020202020204" pitchFamily="34" charset="0"/>
              <a:ea typeface="微软雅黑" panose="020B0503020204020204" pitchFamily="34" charset="-122"/>
            </a:endParaRPr>
          </a:p>
          <a:p>
            <a:pPr>
              <a:lnSpc>
                <a:spcPct val="150000"/>
              </a:lnSpc>
            </a:pPr>
            <a:r>
              <a:rPr lang="zh-CN" altLang="en-US" sz="1000">
                <a:latin typeface="Arial" panose="020B0604020202020204" pitchFamily="34" charset="0"/>
                <a:ea typeface="微软雅黑" panose="020B0503020204020204" pitchFamily="34" charset="-122"/>
              </a:rPr>
              <a:t>高品质激光器配合石高透镀膜场镜与智能红光定位系统，让标识更具质量</a:t>
            </a:r>
            <a:endParaRPr lang="zh-CN" altLang="en-US" sz="1000">
              <a:latin typeface="Arial" panose="020B0604020202020204" pitchFamily="34" charset="0"/>
              <a:ea typeface="微软雅黑" panose="020B0503020204020204" pitchFamily="34" charset="-122"/>
            </a:endParaRPr>
          </a:p>
        </p:txBody>
      </p:sp>
      <p:cxnSp>
        <p:nvCxnSpPr>
          <p:cNvPr id="5" name="肘形连接符 4"/>
          <p:cNvCxnSpPr/>
          <p:nvPr/>
        </p:nvCxnSpPr>
        <p:spPr>
          <a:xfrm>
            <a:off x="2522538" y="371475"/>
            <a:ext cx="914400" cy="914400"/>
          </a:xfrm>
          <a:prstGeom prst="bentConnector3">
            <a:avLst>
              <a:gd name="adj1" fmla="val 99027"/>
            </a:avLst>
          </a:prstGeom>
        </p:spPr>
        <p:style>
          <a:lnRef idx="1">
            <a:schemeClr val="accent1"/>
          </a:lnRef>
          <a:fillRef idx="0">
            <a:schemeClr val="accent1"/>
          </a:fillRef>
          <a:effectRef idx="0">
            <a:schemeClr val="accent1"/>
          </a:effectRef>
          <a:fontRef idx="minor">
            <a:schemeClr val="tx1"/>
          </a:fontRef>
        </p:style>
      </p:cxnSp>
      <p:sp>
        <p:nvSpPr>
          <p:cNvPr id="10244" name="文本框 5"/>
          <p:cNvSpPr txBox="1"/>
          <p:nvPr/>
        </p:nvSpPr>
        <p:spPr>
          <a:xfrm>
            <a:off x="4522788" y="209550"/>
            <a:ext cx="2286000" cy="644525"/>
          </a:xfrm>
          <a:prstGeom prst="rect">
            <a:avLst/>
          </a:prstGeom>
          <a:noFill/>
          <a:ln w="9525">
            <a:noFill/>
          </a:ln>
        </p:spPr>
        <p:txBody>
          <a:bodyPr wrap="square" anchor="t">
            <a:spAutoFit/>
          </a:bodyPr>
          <a:p>
            <a:pPr>
              <a:lnSpc>
                <a:spcPct val="150000"/>
              </a:lnSpc>
            </a:pPr>
            <a:r>
              <a:rPr lang="zh-CN" altLang="en-US" sz="1400" b="1">
                <a:latin typeface="Arial" panose="020B0604020202020204" pitchFamily="34" charset="0"/>
                <a:ea typeface="微软雅黑" panose="020B0503020204020204" pitchFamily="34" charset="-122"/>
              </a:rPr>
              <a:t>720度全方位可旋转打标头</a:t>
            </a:r>
            <a:r>
              <a:rPr lang="zh-CN" altLang="en-US" sz="1000">
                <a:latin typeface="Arial" panose="020B0604020202020204" pitchFamily="34" charset="0"/>
                <a:ea typeface="微软雅黑" panose="020B0503020204020204" pitchFamily="34" charset="-122"/>
              </a:rPr>
              <a:t>能轻松应付更多生产线情况</a:t>
            </a:r>
            <a:endParaRPr lang="zh-CN" altLang="en-US" sz="1000">
              <a:latin typeface="Arial" panose="020B0604020202020204" pitchFamily="34" charset="0"/>
              <a:ea typeface="微软雅黑" panose="020B0503020204020204" pitchFamily="34" charset="-122"/>
            </a:endParaRPr>
          </a:p>
        </p:txBody>
      </p:sp>
      <p:cxnSp>
        <p:nvCxnSpPr>
          <p:cNvPr id="7" name="肘形连接符 6"/>
          <p:cNvCxnSpPr/>
          <p:nvPr/>
        </p:nvCxnSpPr>
        <p:spPr>
          <a:xfrm rot="16200000">
            <a:off x="3719513" y="730250"/>
            <a:ext cx="1028700" cy="577850"/>
          </a:xfrm>
          <a:prstGeom prst="bentConnector3">
            <a:avLst>
              <a:gd name="adj1" fmla="val 49969"/>
            </a:avLst>
          </a:prstGeom>
        </p:spPr>
        <p:style>
          <a:lnRef idx="1">
            <a:schemeClr val="accent1"/>
          </a:lnRef>
          <a:fillRef idx="0">
            <a:schemeClr val="accent1"/>
          </a:fillRef>
          <a:effectRef idx="0">
            <a:schemeClr val="accent1"/>
          </a:effectRef>
          <a:fontRef idx="minor">
            <a:schemeClr val="tx1"/>
          </a:fontRef>
        </p:style>
      </p:cxnSp>
      <p:sp>
        <p:nvSpPr>
          <p:cNvPr id="10246" name="文本框 7"/>
          <p:cNvSpPr txBox="1"/>
          <p:nvPr/>
        </p:nvSpPr>
        <p:spPr>
          <a:xfrm>
            <a:off x="609600" y="1609725"/>
            <a:ext cx="1876425" cy="644525"/>
          </a:xfrm>
          <a:prstGeom prst="rect">
            <a:avLst/>
          </a:prstGeom>
          <a:noFill/>
          <a:ln w="9525">
            <a:noFill/>
          </a:ln>
        </p:spPr>
        <p:txBody>
          <a:bodyPr wrap="square" anchor="t">
            <a:spAutoFit/>
          </a:bodyPr>
          <a:p>
            <a:pPr algn="r">
              <a:lnSpc>
                <a:spcPct val="150000"/>
              </a:lnSpc>
            </a:pPr>
            <a:r>
              <a:rPr lang="zh-CN" altLang="en-US" sz="1400" b="1">
                <a:latin typeface="Arial" panose="020B0604020202020204" pitchFamily="34" charset="0"/>
                <a:ea typeface="微软雅黑" panose="020B0503020204020204" pitchFamily="34" charset="-122"/>
              </a:rPr>
              <a:t>小巧激光打印头尺寸</a:t>
            </a:r>
            <a:endParaRPr lang="zh-CN" altLang="en-US" sz="1200">
              <a:latin typeface="Arial" panose="020B0604020202020204" pitchFamily="34" charset="0"/>
              <a:ea typeface="微软雅黑" panose="020B0503020204020204" pitchFamily="34" charset="-122"/>
            </a:endParaRPr>
          </a:p>
          <a:p>
            <a:pPr algn="r">
              <a:lnSpc>
                <a:spcPct val="150000"/>
              </a:lnSpc>
            </a:pPr>
            <a:r>
              <a:rPr lang="zh-CN" altLang="en-US" sz="1000">
                <a:latin typeface="Arial" panose="020B0604020202020204" pitchFamily="34" charset="0"/>
                <a:ea typeface="微软雅黑" panose="020B0503020204020204" pitchFamily="34" charset="-122"/>
              </a:rPr>
              <a:t>轻松应付各类生产线要求</a:t>
            </a:r>
            <a:endParaRPr lang="zh-CN" altLang="en-US" sz="1000">
              <a:latin typeface="Arial" panose="020B0604020202020204" pitchFamily="34" charset="0"/>
              <a:ea typeface="微软雅黑" panose="020B0503020204020204" pitchFamily="34" charset="-122"/>
            </a:endParaRPr>
          </a:p>
        </p:txBody>
      </p:sp>
      <p:cxnSp>
        <p:nvCxnSpPr>
          <p:cNvPr id="9" name="肘形连接符 8"/>
          <p:cNvCxnSpPr/>
          <p:nvPr/>
        </p:nvCxnSpPr>
        <p:spPr>
          <a:xfrm>
            <a:off x="2522538" y="1866900"/>
            <a:ext cx="171450" cy="3175"/>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10248" name="文本框 9"/>
          <p:cNvSpPr txBox="1"/>
          <p:nvPr/>
        </p:nvSpPr>
        <p:spPr>
          <a:xfrm>
            <a:off x="363538" y="3079750"/>
            <a:ext cx="2093912" cy="1106488"/>
          </a:xfrm>
          <a:prstGeom prst="rect">
            <a:avLst/>
          </a:prstGeom>
          <a:noFill/>
          <a:ln w="9525">
            <a:noFill/>
          </a:ln>
        </p:spPr>
        <p:txBody>
          <a:bodyPr wrap="square" anchor="t">
            <a:spAutoFit/>
          </a:bodyPr>
          <a:p>
            <a:pPr algn="r">
              <a:lnSpc>
                <a:spcPct val="150000"/>
              </a:lnSpc>
            </a:pPr>
            <a:r>
              <a:rPr lang="zh-CN" altLang="en-US" sz="1400" b="1">
                <a:latin typeface="Arial" panose="020B0604020202020204" pitchFamily="34" charset="0"/>
                <a:ea typeface="微软雅黑" panose="020B0503020204020204" pitchFamily="34" charset="-122"/>
              </a:rPr>
              <a:t>高精度控制光束</a:t>
            </a:r>
            <a:endParaRPr lang="zh-CN" altLang="en-US" sz="1400" b="1">
              <a:latin typeface="Arial" panose="020B0604020202020204" pitchFamily="34" charset="0"/>
              <a:ea typeface="微软雅黑" panose="020B0503020204020204" pitchFamily="34" charset="-122"/>
            </a:endParaRPr>
          </a:p>
          <a:p>
            <a:pPr algn="r">
              <a:lnSpc>
                <a:spcPct val="150000"/>
              </a:lnSpc>
            </a:pPr>
            <a:r>
              <a:rPr lang="zh-CN" altLang="en-US" sz="1000">
                <a:latin typeface="Arial" panose="020B0604020202020204" pitchFamily="34" charset="0"/>
                <a:ea typeface="微软雅黑" panose="020B0503020204020204" pitchFamily="34" charset="-122"/>
              </a:rPr>
              <a:t>既可适用于各类高密度材质，又能打造高精度图案，保持产品艺术性与完整性</a:t>
            </a:r>
            <a:endParaRPr lang="zh-CN" altLang="en-US" sz="1000">
              <a:latin typeface="Arial" panose="020B0604020202020204" pitchFamily="34" charset="0"/>
              <a:ea typeface="微软雅黑" panose="020B0503020204020204" pitchFamily="34" charset="-122"/>
            </a:endParaRPr>
          </a:p>
        </p:txBody>
      </p:sp>
      <p:sp>
        <p:nvSpPr>
          <p:cNvPr id="10249" name="文本框 10"/>
          <p:cNvSpPr txBox="1"/>
          <p:nvPr/>
        </p:nvSpPr>
        <p:spPr>
          <a:xfrm>
            <a:off x="153988" y="4625975"/>
            <a:ext cx="2281237" cy="768350"/>
          </a:xfrm>
          <a:prstGeom prst="rect">
            <a:avLst/>
          </a:prstGeom>
          <a:noFill/>
          <a:ln w="9525">
            <a:noFill/>
          </a:ln>
        </p:spPr>
        <p:txBody>
          <a:bodyPr wrap="square" anchor="t">
            <a:spAutoFit/>
          </a:bodyPr>
          <a:p>
            <a:pPr algn="r"/>
            <a:r>
              <a:rPr lang="zh-CN" altLang="en-US" sz="1400" b="1">
                <a:latin typeface="Arial" panose="020B0604020202020204" pitchFamily="34" charset="0"/>
                <a:ea typeface="微软雅黑" panose="020B0503020204020204" pitchFamily="34" charset="-122"/>
              </a:rPr>
              <a:t>简单易上手</a:t>
            </a:r>
            <a:endParaRPr lang="zh-CN" altLang="en-US" sz="1400" b="1">
              <a:latin typeface="Arial" panose="020B0604020202020204" pitchFamily="34" charset="0"/>
              <a:ea typeface="微软雅黑" panose="020B0503020204020204" pitchFamily="34" charset="-122"/>
            </a:endParaRPr>
          </a:p>
          <a:p>
            <a:pPr algn="r">
              <a:lnSpc>
                <a:spcPct val="150000"/>
              </a:lnSpc>
            </a:pPr>
            <a:r>
              <a:rPr lang="zh-CN" altLang="en-US" sz="1000">
                <a:latin typeface="Arial" panose="020B0604020202020204" pitchFamily="34" charset="0"/>
                <a:ea typeface="微软雅黑" panose="020B0503020204020204" pitchFamily="34" charset="-122"/>
              </a:rPr>
              <a:t>自主研发智能触屏控制系统，配合高智能核心芯片，稳定运行无压力</a:t>
            </a:r>
            <a:endParaRPr lang="zh-CN" altLang="en-US" sz="1000">
              <a:latin typeface="Arial" panose="020B0604020202020204" pitchFamily="34" charset="0"/>
              <a:ea typeface="微软雅黑" panose="020B0503020204020204" pitchFamily="34" charset="-122"/>
            </a:endParaRPr>
          </a:p>
        </p:txBody>
      </p:sp>
      <p:cxnSp>
        <p:nvCxnSpPr>
          <p:cNvPr id="12" name="直接连接符 11"/>
          <p:cNvCxnSpPr/>
          <p:nvPr/>
        </p:nvCxnSpPr>
        <p:spPr>
          <a:xfrm>
            <a:off x="2532063" y="3343275"/>
            <a:ext cx="1371600" cy="9525"/>
          </a:xfrm>
          <a:prstGeom prst="line">
            <a:avLst/>
          </a:prstGeom>
        </p:spPr>
        <p:style>
          <a:lnRef idx="1">
            <a:schemeClr val="accent1"/>
          </a:lnRef>
          <a:fillRef idx="0">
            <a:schemeClr val="accent1"/>
          </a:fillRef>
          <a:effectRef idx="0">
            <a:schemeClr val="accent1"/>
          </a:effectRef>
          <a:fontRef idx="minor">
            <a:schemeClr val="tx1"/>
          </a:fontRef>
        </p:style>
      </p:cxnSp>
      <p:sp>
        <p:nvSpPr>
          <p:cNvPr id="10251" name="文本框 12"/>
          <p:cNvSpPr txBox="1"/>
          <p:nvPr/>
        </p:nvSpPr>
        <p:spPr>
          <a:xfrm>
            <a:off x="153988" y="5556250"/>
            <a:ext cx="2236787" cy="1106805"/>
          </a:xfrm>
          <a:prstGeom prst="rect">
            <a:avLst/>
          </a:prstGeom>
          <a:noFill/>
          <a:ln w="9525">
            <a:noFill/>
          </a:ln>
        </p:spPr>
        <p:txBody>
          <a:bodyPr wrap="square" anchor="t">
            <a:spAutoFit/>
          </a:bodyPr>
          <a:p>
            <a:pPr algn="r">
              <a:lnSpc>
                <a:spcPct val="150000"/>
              </a:lnSpc>
            </a:pPr>
            <a:r>
              <a:rPr lang="zh-CN" altLang="en-US" sz="1400" b="1">
                <a:latin typeface="Arial" panose="020B0604020202020204" pitchFamily="34" charset="0"/>
                <a:ea typeface="微软雅黑" panose="020B0503020204020204" pitchFamily="34" charset="-122"/>
              </a:rPr>
              <a:t>快速</a:t>
            </a:r>
            <a:endParaRPr lang="zh-CN" altLang="en-US" sz="1400" b="1">
              <a:latin typeface="Arial" panose="020B0604020202020204" pitchFamily="34" charset="0"/>
              <a:ea typeface="微软雅黑" panose="020B0503020204020204" pitchFamily="34" charset="-122"/>
            </a:endParaRPr>
          </a:p>
          <a:p>
            <a:pPr algn="r">
              <a:lnSpc>
                <a:spcPct val="150000"/>
              </a:lnSpc>
            </a:pPr>
            <a:r>
              <a:rPr lang="zh-CN" altLang="en-US" sz="1000">
                <a:latin typeface="Arial" panose="020B0604020202020204" pitchFamily="34" charset="0"/>
                <a:ea typeface="微软雅黑" panose="020B0503020204020204" pitchFamily="34" charset="-122"/>
              </a:rPr>
              <a:t>标刻速度高达1</a:t>
            </a:r>
            <a:r>
              <a:rPr lang="en-US" altLang="zh-CN" sz="1000">
                <a:latin typeface="Arial" panose="020B0604020202020204" pitchFamily="34" charset="0"/>
                <a:ea typeface="微软雅黑" panose="020B0503020204020204" pitchFamily="34" charset="-122"/>
              </a:rPr>
              <a:t>2</a:t>
            </a:r>
            <a:r>
              <a:rPr lang="zh-CN" altLang="en-US" sz="1000">
                <a:latin typeface="Arial" panose="020B0604020202020204" pitchFamily="34" charset="0"/>
                <a:ea typeface="微软雅黑" panose="020B0503020204020204" pitchFamily="34" charset="-122"/>
              </a:rPr>
              <a:t>000mm/秒（以D系列光纤激光打标机为例），可在相同时间内打印更多复杂内容与图案。</a:t>
            </a:r>
            <a:endParaRPr lang="zh-CN" altLang="en-US" sz="1000">
              <a:latin typeface="Arial" panose="020B0604020202020204" pitchFamily="34" charset="0"/>
              <a:ea typeface="微软雅黑" panose="020B0503020204020204" pitchFamily="34" charset="-122"/>
            </a:endParaRPr>
          </a:p>
        </p:txBody>
      </p:sp>
      <p:sp>
        <p:nvSpPr>
          <p:cNvPr id="10252" name="文本框 13"/>
          <p:cNvSpPr txBox="1"/>
          <p:nvPr/>
        </p:nvSpPr>
        <p:spPr>
          <a:xfrm>
            <a:off x="4927600" y="7083425"/>
            <a:ext cx="2143125" cy="998855"/>
          </a:xfrm>
          <a:prstGeom prst="rect">
            <a:avLst/>
          </a:prstGeom>
          <a:noFill/>
          <a:ln w="9525">
            <a:noFill/>
          </a:ln>
        </p:spPr>
        <p:txBody>
          <a:bodyPr wrap="square" anchor="t">
            <a:spAutoFit/>
          </a:bodyPr>
          <a:p>
            <a:pPr algn="r"/>
            <a:r>
              <a:rPr lang="zh-CN" altLang="en-US" sz="1400" b="1">
                <a:latin typeface="Arial" panose="020B0604020202020204" pitchFamily="34" charset="0"/>
                <a:ea typeface="微软雅黑" panose="020B0503020204020204" pitchFamily="34" charset="-122"/>
              </a:rPr>
              <a:t>易于集成</a:t>
            </a:r>
            <a:endParaRPr lang="zh-CN" altLang="en-US" sz="1400" b="1">
              <a:latin typeface="Arial" panose="020B0604020202020204" pitchFamily="34" charset="0"/>
              <a:ea typeface="微软雅黑" panose="020B0503020204020204" pitchFamily="34" charset="-122"/>
            </a:endParaRPr>
          </a:p>
          <a:p>
            <a:pPr algn="r">
              <a:lnSpc>
                <a:spcPct val="150000"/>
              </a:lnSpc>
            </a:pPr>
            <a:r>
              <a:rPr lang="zh-CN" altLang="en-US" sz="1000">
                <a:latin typeface="Arial" panose="020B0604020202020204" pitchFamily="34" charset="0"/>
                <a:ea typeface="微软雅黑" panose="020B0503020204020204" pitchFamily="34" charset="-122"/>
              </a:rPr>
              <a:t>高透镀膜场镜提供超大视场，扩大打标范围，更小巧的打标头，将便捷再提升一个档次。</a:t>
            </a:r>
            <a:endParaRPr lang="zh-CN" altLang="en-US" sz="1000">
              <a:latin typeface="Arial" panose="020B0604020202020204" pitchFamily="34" charset="0"/>
              <a:ea typeface="微软雅黑" panose="020B0503020204020204" pitchFamily="34" charset="-122"/>
            </a:endParaRPr>
          </a:p>
        </p:txBody>
      </p:sp>
      <p:sp>
        <p:nvSpPr>
          <p:cNvPr id="10253" name="文本框 14"/>
          <p:cNvSpPr txBox="1"/>
          <p:nvPr/>
        </p:nvSpPr>
        <p:spPr>
          <a:xfrm>
            <a:off x="514350" y="6826250"/>
            <a:ext cx="1876425" cy="875665"/>
          </a:xfrm>
          <a:prstGeom prst="rect">
            <a:avLst/>
          </a:prstGeom>
          <a:noFill/>
          <a:ln w="9525">
            <a:noFill/>
          </a:ln>
        </p:spPr>
        <p:txBody>
          <a:bodyPr wrap="square" anchor="t">
            <a:spAutoFit/>
          </a:bodyPr>
          <a:p>
            <a:pPr algn="r">
              <a:lnSpc>
                <a:spcPct val="150000"/>
              </a:lnSpc>
            </a:pPr>
            <a:r>
              <a:rPr lang="zh-CN" altLang="en-US" sz="1400" b="1">
                <a:latin typeface="Arial" panose="020B0604020202020204" pitchFamily="34" charset="0"/>
                <a:ea typeface="微软雅黑" panose="020B0503020204020204" pitchFamily="34" charset="-122"/>
              </a:rPr>
              <a:t>安全</a:t>
            </a:r>
            <a:endParaRPr lang="zh-CN" altLang="en-US" sz="1400" b="1">
              <a:latin typeface="Arial" panose="020B0604020202020204" pitchFamily="34" charset="0"/>
              <a:ea typeface="微软雅黑" panose="020B0503020204020204" pitchFamily="34" charset="-122"/>
            </a:endParaRPr>
          </a:p>
          <a:p>
            <a:pPr algn="r">
              <a:lnSpc>
                <a:spcPct val="150000"/>
              </a:lnSpc>
            </a:pPr>
            <a:r>
              <a:rPr lang="en-US" altLang="zh-CN" sz="1000">
                <a:latin typeface="Arial" panose="020B0604020202020204" pitchFamily="34" charset="0"/>
                <a:ea typeface="微软雅黑" panose="020B0503020204020204" pitchFamily="34" charset="-122"/>
              </a:rPr>
              <a:t>  </a:t>
            </a:r>
            <a:r>
              <a:rPr lang="zh-CN" altLang="en-US" sz="1000">
                <a:latin typeface="Arial" panose="020B0604020202020204" pitchFamily="34" charset="0"/>
                <a:ea typeface="微软雅黑" panose="020B0503020204020204" pitchFamily="34" charset="-122"/>
              </a:rPr>
              <a:t>追溯系统，轻松追踪</a:t>
            </a:r>
            <a:endParaRPr lang="zh-CN" altLang="en-US" sz="1000">
              <a:latin typeface="Arial" panose="020B0604020202020204" pitchFamily="34" charset="0"/>
              <a:ea typeface="微软雅黑" panose="020B0503020204020204" pitchFamily="34" charset="-122"/>
            </a:endParaRPr>
          </a:p>
          <a:p>
            <a:pPr algn="r">
              <a:lnSpc>
                <a:spcPct val="150000"/>
              </a:lnSpc>
            </a:pPr>
            <a:r>
              <a:rPr lang="zh-CN" altLang="en-US" sz="1000">
                <a:latin typeface="Arial" panose="020B0604020202020204" pitchFamily="34" charset="0"/>
                <a:ea typeface="微软雅黑" panose="020B0503020204020204" pitchFamily="34" charset="-122"/>
              </a:rPr>
              <a:t>产品去向，提高产品安全性</a:t>
            </a:r>
            <a:endParaRPr lang="zh-CN" altLang="en-US" sz="1000">
              <a:latin typeface="Arial" panose="020B0604020202020204" pitchFamily="34" charset="0"/>
              <a:ea typeface="微软雅黑" panose="020B0503020204020204" pitchFamily="34" charset="-122"/>
            </a:endParaRPr>
          </a:p>
        </p:txBody>
      </p:sp>
      <p:sp>
        <p:nvSpPr>
          <p:cNvPr id="10254" name="文本框 15"/>
          <p:cNvSpPr txBox="1"/>
          <p:nvPr/>
        </p:nvSpPr>
        <p:spPr>
          <a:xfrm>
            <a:off x="5232400" y="5772150"/>
            <a:ext cx="1876425" cy="768350"/>
          </a:xfrm>
          <a:prstGeom prst="rect">
            <a:avLst/>
          </a:prstGeom>
          <a:noFill/>
          <a:ln w="9525">
            <a:noFill/>
          </a:ln>
        </p:spPr>
        <p:txBody>
          <a:bodyPr wrap="square" anchor="t">
            <a:spAutoFit/>
          </a:bodyPr>
          <a:p>
            <a:pPr algn="r"/>
            <a:r>
              <a:rPr lang="zh-CN" altLang="en-US" sz="1400" b="1">
                <a:latin typeface="Arial" panose="020B0604020202020204" pitchFamily="34" charset="0"/>
                <a:ea typeface="微软雅黑" panose="020B0503020204020204" pitchFamily="34" charset="-122"/>
              </a:rPr>
              <a:t>高质量激光束</a:t>
            </a:r>
            <a:endParaRPr lang="zh-CN" altLang="en-US" sz="1400" b="1">
              <a:latin typeface="Arial" panose="020B0604020202020204" pitchFamily="34" charset="0"/>
              <a:ea typeface="微软雅黑" panose="020B0503020204020204" pitchFamily="34" charset="-122"/>
            </a:endParaRPr>
          </a:p>
          <a:p>
            <a:pPr algn="r">
              <a:lnSpc>
                <a:spcPct val="150000"/>
              </a:lnSpc>
            </a:pPr>
            <a:r>
              <a:rPr lang="zh-CN" altLang="en-US" sz="1000">
                <a:latin typeface="Arial" panose="020B0604020202020204" pitchFamily="34" charset="0"/>
                <a:ea typeface="微软雅黑" panose="020B0503020204020204" pitchFamily="34" charset="-122"/>
              </a:rPr>
              <a:t>在合理且有效的焦距范围内提供合乎要求的高品质标识</a:t>
            </a:r>
            <a:endParaRPr lang="zh-CN" altLang="en-US" sz="1000">
              <a:latin typeface="Arial" panose="020B0604020202020204" pitchFamily="34" charset="0"/>
              <a:ea typeface="微软雅黑" panose="020B0503020204020204" pitchFamily="34" charset="-122"/>
            </a:endParaRPr>
          </a:p>
        </p:txBody>
      </p:sp>
      <p:cxnSp>
        <p:nvCxnSpPr>
          <p:cNvPr id="2" name="肘形连接符 1"/>
          <p:cNvCxnSpPr/>
          <p:nvPr/>
        </p:nvCxnSpPr>
        <p:spPr>
          <a:xfrm>
            <a:off x="2487613" y="7067550"/>
            <a:ext cx="904875" cy="828675"/>
          </a:xfrm>
          <a:prstGeom prst="bentConnector3">
            <a:avLst>
              <a:gd name="adj1" fmla="val 50035"/>
            </a:avLst>
          </a:prstGeom>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344988" y="5915025"/>
            <a:ext cx="1514475"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57" name="图片 5" descr="720旋转"/>
          <p:cNvPicPr>
            <a:picLocks noChangeAspect="1"/>
          </p:cNvPicPr>
          <p:nvPr/>
        </p:nvPicPr>
        <p:blipFill>
          <a:blip r:embed="rId2"/>
          <a:stretch>
            <a:fillRect/>
          </a:stretch>
        </p:blipFill>
        <p:spPr>
          <a:xfrm>
            <a:off x="4483100" y="485775"/>
            <a:ext cx="2482850" cy="1570038"/>
          </a:xfrm>
          <a:prstGeom prst="rect">
            <a:avLst/>
          </a:prstGeom>
          <a:noFill/>
          <a:ln w="9525">
            <a:noFill/>
          </a:ln>
        </p:spPr>
      </p:pic>
      <p:sp>
        <p:nvSpPr>
          <p:cNvPr id="10258" name="文本框 7"/>
          <p:cNvSpPr txBox="1"/>
          <p:nvPr/>
        </p:nvSpPr>
        <p:spPr>
          <a:xfrm>
            <a:off x="4927600" y="1730375"/>
            <a:ext cx="574675" cy="276225"/>
          </a:xfrm>
          <a:prstGeom prst="rect">
            <a:avLst/>
          </a:prstGeom>
          <a:noFill/>
          <a:ln w="9525">
            <a:noFill/>
          </a:ln>
        </p:spPr>
        <p:txBody>
          <a:bodyPr wrap="square" anchor="t">
            <a:spAutoFit/>
          </a:bodyPr>
          <a:p>
            <a:r>
              <a:rPr lang="en-US" altLang="zh-CN" sz="1200">
                <a:latin typeface="Arial" panose="020B0604020202020204" pitchFamily="34" charset="0"/>
                <a:ea typeface="微软雅黑" panose="020B0503020204020204" pitchFamily="34" charset="-122"/>
              </a:rPr>
              <a:t>360</a:t>
            </a:r>
            <a:r>
              <a:rPr lang="zh-CN" altLang="en-US" sz="1200">
                <a:latin typeface="Arial" panose="020B0604020202020204" pitchFamily="34" charset="0"/>
                <a:ea typeface="微软雅黑" panose="020B0503020204020204" pitchFamily="34" charset="-122"/>
              </a:rPr>
              <a:t>°</a:t>
            </a:r>
            <a:endParaRPr lang="zh-CN" altLang="en-US" sz="1200">
              <a:latin typeface="Arial" panose="020B0604020202020204" pitchFamily="34" charset="0"/>
              <a:ea typeface="微软雅黑" panose="020B0503020204020204" pitchFamily="34" charset="-122"/>
            </a:endParaRPr>
          </a:p>
        </p:txBody>
      </p:sp>
      <p:sp>
        <p:nvSpPr>
          <p:cNvPr id="10259" name="文本框 9"/>
          <p:cNvSpPr txBox="1"/>
          <p:nvPr/>
        </p:nvSpPr>
        <p:spPr>
          <a:xfrm>
            <a:off x="6234113" y="1730375"/>
            <a:ext cx="574675" cy="276225"/>
          </a:xfrm>
          <a:prstGeom prst="rect">
            <a:avLst/>
          </a:prstGeom>
          <a:noFill/>
          <a:ln w="9525">
            <a:noFill/>
          </a:ln>
        </p:spPr>
        <p:txBody>
          <a:bodyPr wrap="square" anchor="t">
            <a:spAutoFit/>
          </a:bodyPr>
          <a:p>
            <a:r>
              <a:rPr lang="en-US" altLang="zh-CN" sz="1200">
                <a:latin typeface="Arial" panose="020B0604020202020204" pitchFamily="34" charset="0"/>
                <a:ea typeface="微软雅黑" panose="020B0503020204020204" pitchFamily="34" charset="-122"/>
              </a:rPr>
              <a:t>360</a:t>
            </a:r>
            <a:r>
              <a:rPr lang="zh-CN" altLang="en-US" sz="1200">
                <a:latin typeface="Arial" panose="020B0604020202020204" pitchFamily="34" charset="0"/>
                <a:ea typeface="微软雅黑" panose="020B0503020204020204" pitchFamily="34" charset="-122"/>
              </a:rPr>
              <a:t>°</a:t>
            </a:r>
            <a:endParaRPr lang="zh-CN" altLang="en-US" sz="1200">
              <a:latin typeface="Arial" panose="020B0604020202020204" pitchFamily="34" charset="0"/>
              <a:ea typeface="微软雅黑" panose="020B0503020204020204" pitchFamily="34" charset="-122"/>
            </a:endParaRPr>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5" name="图片 1" descr="光速"/>
          <p:cNvPicPr>
            <a:picLocks noChangeAspect="1"/>
          </p:cNvPicPr>
          <p:nvPr>
            <p:custDataLst>
              <p:tags r:id="rId1"/>
            </p:custDataLst>
          </p:nvPr>
        </p:nvPicPr>
        <p:blipFill>
          <a:blip r:embed="rId2"/>
          <a:stretch>
            <a:fillRect/>
          </a:stretch>
        </p:blipFill>
        <p:spPr>
          <a:xfrm>
            <a:off x="3668713" y="593725"/>
            <a:ext cx="3751262" cy="3108325"/>
          </a:xfrm>
          <a:prstGeom prst="rect">
            <a:avLst/>
          </a:prstGeom>
          <a:noFill/>
          <a:ln w="9525">
            <a:noFill/>
          </a:ln>
        </p:spPr>
      </p:pic>
      <p:sp>
        <p:nvSpPr>
          <p:cNvPr id="11266" name="文本框 2"/>
          <p:cNvSpPr txBox="1"/>
          <p:nvPr/>
        </p:nvSpPr>
        <p:spPr>
          <a:xfrm>
            <a:off x="827088" y="698500"/>
            <a:ext cx="2836862" cy="1198563"/>
          </a:xfrm>
          <a:prstGeom prst="rect">
            <a:avLst/>
          </a:prstGeom>
          <a:noFill/>
          <a:ln w="9525">
            <a:noFill/>
          </a:ln>
        </p:spPr>
        <p:txBody>
          <a:bodyPr wrap="square" anchor="t">
            <a:spAutoFit/>
          </a:bodyPr>
          <a:p>
            <a:r>
              <a:rPr lang="zh-CN" altLang="en-US" b="1">
                <a:latin typeface="Arial" panose="020B0604020202020204" pitchFamily="34" charset="0"/>
                <a:ea typeface="微软雅黑" panose="020B0503020204020204" pitchFamily="34" charset="-122"/>
              </a:rPr>
              <a:t>优质激光束</a:t>
            </a:r>
            <a:endParaRPr lang="zh-CN" altLang="en-US" b="1">
              <a:latin typeface="Arial" panose="020B0604020202020204" pitchFamily="34" charset="0"/>
              <a:ea typeface="微软雅黑" panose="020B0503020204020204" pitchFamily="34" charset="-122"/>
            </a:endParaRPr>
          </a:p>
          <a:p>
            <a:endParaRPr lang="zh-CN" altLang="en-US" b="1">
              <a:latin typeface="Arial" panose="020B0604020202020204" pitchFamily="34" charset="0"/>
              <a:ea typeface="微软雅黑" panose="020B0503020204020204" pitchFamily="34" charset="-122"/>
            </a:endParaRPr>
          </a:p>
          <a:p>
            <a:r>
              <a:rPr lang="zh-CN" altLang="en-US" sz="1200">
                <a:latin typeface="Arial" panose="020B0604020202020204" pitchFamily="34" charset="0"/>
                <a:ea typeface="微软雅黑" panose="020B0503020204020204" pitchFamily="34" charset="-122"/>
              </a:rPr>
              <a:t>使用大景深范围激光束，在确保快速打标的同时，配合智能红光定位系统，展现卓越性能。</a:t>
            </a:r>
            <a:endParaRPr lang="zh-CN" altLang="en-US" sz="1200">
              <a:latin typeface="Arial" panose="020B0604020202020204" pitchFamily="34" charset="0"/>
              <a:ea typeface="微软雅黑" panose="020B0503020204020204" pitchFamily="34" charset="-122"/>
            </a:endParaRPr>
          </a:p>
        </p:txBody>
      </p:sp>
      <p:cxnSp>
        <p:nvCxnSpPr>
          <p:cNvPr id="10" name="直接连接符 9"/>
          <p:cNvCxnSpPr/>
          <p:nvPr/>
        </p:nvCxnSpPr>
        <p:spPr>
          <a:xfrm>
            <a:off x="822325" y="4171950"/>
            <a:ext cx="2763838" cy="0"/>
          </a:xfrm>
          <a:prstGeom prst="line">
            <a:avLst/>
          </a:prstGeom>
          <a:ln w="12700" cmpd="sng">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102100" y="4162425"/>
            <a:ext cx="2763838" cy="0"/>
          </a:xfrm>
          <a:prstGeom prst="line">
            <a:avLst/>
          </a:prstGeom>
          <a:ln w="12700" cmpd="sng">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269" name="文本框 4"/>
          <p:cNvSpPr txBox="1"/>
          <p:nvPr/>
        </p:nvSpPr>
        <p:spPr>
          <a:xfrm>
            <a:off x="792163" y="4367213"/>
            <a:ext cx="2819400" cy="1568450"/>
          </a:xfrm>
          <a:prstGeom prst="rect">
            <a:avLst/>
          </a:prstGeom>
          <a:noFill/>
          <a:ln w="9525">
            <a:noFill/>
          </a:ln>
        </p:spPr>
        <p:txBody>
          <a:bodyPr wrap="square" anchor="t">
            <a:spAutoFit/>
          </a:bodyPr>
          <a:p>
            <a:r>
              <a:rPr lang="zh-CN" altLang="en-US">
                <a:latin typeface="Arial" panose="020B0604020202020204" pitchFamily="34" charset="0"/>
                <a:ea typeface="微软雅黑" panose="020B0503020204020204" pitchFamily="34" charset="-122"/>
              </a:rPr>
              <a:t>智能、快速、高效、低耗</a:t>
            </a:r>
            <a:endParaRPr lang="zh-CN" altLang="en-US">
              <a:latin typeface="Arial" panose="020B0604020202020204" pitchFamily="34" charset="0"/>
              <a:ea typeface="微软雅黑" panose="020B0503020204020204" pitchFamily="34" charset="-122"/>
            </a:endParaRPr>
          </a:p>
          <a:p>
            <a:endParaRPr lang="zh-CN" altLang="en-US">
              <a:latin typeface="Arial" panose="020B0604020202020204" pitchFamily="34" charset="0"/>
              <a:ea typeface="微软雅黑" panose="020B0503020204020204" pitchFamily="34" charset="-122"/>
            </a:endParaRPr>
          </a:p>
          <a:p>
            <a:pPr>
              <a:lnSpc>
                <a:spcPct val="150000"/>
              </a:lnSpc>
            </a:pPr>
            <a:r>
              <a:rPr lang="zh-CN" altLang="en-US" sz="1000">
                <a:latin typeface="Arial" panose="020B0604020202020204" pitchFamily="34" charset="0"/>
                <a:ea typeface="微软雅黑" panose="020B0503020204020204" pitchFamily="34" charset="-122"/>
              </a:rPr>
              <a:t>智能控制系统与核心智能芯片强强联合更易集成到各类包装线与生产线上，给用户提供高效率生产速度的同时，低耗也是它的一大特点，为客户创造更多的经济效益。</a:t>
            </a:r>
            <a:endParaRPr lang="zh-CN" altLang="en-US" sz="1000">
              <a:latin typeface="Arial" panose="020B0604020202020204" pitchFamily="34" charset="0"/>
              <a:ea typeface="微软雅黑" panose="020B0503020204020204" pitchFamily="34" charset="-122"/>
            </a:endParaRPr>
          </a:p>
        </p:txBody>
      </p:sp>
      <p:sp>
        <p:nvSpPr>
          <p:cNvPr id="11270" name="文本框 5"/>
          <p:cNvSpPr txBox="1"/>
          <p:nvPr/>
        </p:nvSpPr>
        <p:spPr>
          <a:xfrm>
            <a:off x="4046538" y="4367213"/>
            <a:ext cx="2819400" cy="1337945"/>
          </a:xfrm>
          <a:prstGeom prst="rect">
            <a:avLst/>
          </a:prstGeom>
          <a:noFill/>
          <a:ln w="9525">
            <a:noFill/>
          </a:ln>
        </p:spPr>
        <p:txBody>
          <a:bodyPr wrap="square" anchor="t">
            <a:spAutoFit/>
          </a:bodyPr>
          <a:p>
            <a:r>
              <a:rPr lang="en-US" altLang="zh-CN">
                <a:latin typeface="Arial" panose="020B0604020202020204" pitchFamily="34" charset="0"/>
                <a:ea typeface="微软雅黑" panose="020B0503020204020204" pitchFamily="34" charset="-122"/>
              </a:rPr>
              <a:t>JC</a:t>
            </a:r>
            <a:r>
              <a:rPr lang="zh-CN" altLang="en-US">
                <a:latin typeface="Arial" panose="020B0604020202020204" pitchFamily="34" charset="0"/>
                <a:ea typeface="微软雅黑" panose="020B0503020204020204" pitchFamily="34" charset="-122"/>
              </a:rPr>
              <a:t>软件</a:t>
            </a:r>
            <a:endParaRPr lang="zh-CN" altLang="en-US">
              <a:latin typeface="Arial" panose="020B0604020202020204" pitchFamily="34" charset="0"/>
              <a:ea typeface="微软雅黑" panose="020B0503020204020204" pitchFamily="34" charset="-122"/>
            </a:endParaRPr>
          </a:p>
          <a:p>
            <a:endParaRPr lang="zh-CN" altLang="en-US">
              <a:latin typeface="Arial" panose="020B0604020202020204" pitchFamily="34" charset="0"/>
              <a:ea typeface="微软雅黑" panose="020B0503020204020204" pitchFamily="34" charset="-122"/>
            </a:endParaRPr>
          </a:p>
          <a:p>
            <a:pPr>
              <a:lnSpc>
                <a:spcPct val="150000"/>
              </a:lnSpc>
            </a:pPr>
            <a:r>
              <a:rPr lang="zh-CN" altLang="en-US" sz="1000">
                <a:latin typeface="Arial" panose="020B0604020202020204" pitchFamily="34" charset="0"/>
                <a:ea typeface="微软雅黑" panose="020B0503020204020204" pitchFamily="34" charset="-122"/>
              </a:rPr>
              <a:t>杰驰</a:t>
            </a:r>
            <a:r>
              <a:rPr lang="zh-CN" altLang="en-US" sz="1000">
                <a:latin typeface="Arial" panose="020B0604020202020204" pitchFamily="34" charset="0"/>
                <a:ea typeface="微软雅黑" panose="020B0503020204020204" pitchFamily="34" charset="-122"/>
              </a:rPr>
              <a:t>标识自主研发的系统平台操作软件，为您提供适用于生产线上的激光打码解决方案，实现更好的控制、通信与数据收集。</a:t>
            </a:r>
            <a:endParaRPr lang="zh-CN" altLang="en-US" sz="1000">
              <a:latin typeface="Arial" panose="020B0604020202020204" pitchFamily="34" charset="0"/>
              <a:ea typeface="微软雅黑" panose="020B0503020204020204" pitchFamily="34" charset="-122"/>
            </a:endParaRPr>
          </a:p>
        </p:txBody>
      </p:sp>
      <p:pic>
        <p:nvPicPr>
          <p:cNvPr id="11271" name="图片 1" descr="V310模板"/>
          <p:cNvPicPr>
            <a:picLocks noChangeAspect="1"/>
          </p:cNvPicPr>
          <p:nvPr>
            <p:custDataLst>
              <p:tags r:id="rId3"/>
            </p:custDataLst>
          </p:nvPr>
        </p:nvPicPr>
        <p:blipFill>
          <a:blip r:embed="rId4"/>
          <a:stretch>
            <a:fillRect/>
          </a:stretch>
        </p:blipFill>
        <p:spPr>
          <a:xfrm>
            <a:off x="887413" y="6219825"/>
            <a:ext cx="2557462" cy="2746375"/>
          </a:xfrm>
          <a:prstGeom prst="rect">
            <a:avLst/>
          </a:prstGeom>
          <a:noFill/>
          <a:ln w="9525">
            <a:noFill/>
          </a:ln>
        </p:spPr>
      </p:pic>
      <p:pic>
        <p:nvPicPr>
          <p:cNvPr id="2" name="图片 1"/>
          <p:cNvPicPr>
            <a:picLocks noChangeAspect="1"/>
          </p:cNvPicPr>
          <p:nvPr>
            <p:custDataLst>
              <p:tags r:id="rId5"/>
            </p:custDataLst>
          </p:nvPr>
        </p:nvPicPr>
        <p:blipFill>
          <a:blip r:embed="rId6"/>
          <a:stretch>
            <a:fillRect/>
          </a:stretch>
        </p:blipFill>
        <p:spPr>
          <a:xfrm>
            <a:off x="4102100" y="6623050"/>
            <a:ext cx="2986405" cy="1940560"/>
          </a:xfrm>
          <a:prstGeom prst="rect">
            <a:avLst/>
          </a:prstGeom>
        </p:spPr>
      </p:pic>
    </p:spTree>
    <p:custDataLst>
      <p:tags r:id="rId7"/>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7" name="图片 1" descr="包装标签生产链[00_00_05][20210108-141935](1)"/>
          <p:cNvPicPr>
            <a:picLocks noChangeAspect="1"/>
          </p:cNvPicPr>
          <p:nvPr>
            <p:custDataLst>
              <p:tags r:id="rId1"/>
            </p:custDataLst>
          </p:nvPr>
        </p:nvPicPr>
        <p:blipFill>
          <a:blip r:embed="rId2"/>
          <a:stretch>
            <a:fillRect/>
          </a:stretch>
        </p:blipFill>
        <p:spPr>
          <a:xfrm>
            <a:off x="0" y="0"/>
            <a:ext cx="7567613" cy="3673475"/>
          </a:xfrm>
          <a:prstGeom prst="rect">
            <a:avLst/>
          </a:prstGeom>
          <a:noFill/>
          <a:ln w="9525">
            <a:noFill/>
          </a:ln>
        </p:spPr>
      </p:pic>
      <p:sp>
        <p:nvSpPr>
          <p:cNvPr id="9218" name="文本框 3"/>
          <p:cNvSpPr txBox="1"/>
          <p:nvPr/>
        </p:nvSpPr>
        <p:spPr>
          <a:xfrm>
            <a:off x="863600" y="4006850"/>
            <a:ext cx="5832475" cy="1706880"/>
          </a:xfrm>
          <a:prstGeom prst="rect">
            <a:avLst/>
          </a:prstGeom>
          <a:noFill/>
          <a:ln w="9525">
            <a:noFill/>
          </a:ln>
          <a:effectLst/>
        </p:spPr>
        <p:txBody>
          <a:bodyPr wrap="square" anchor="t">
            <a:spAutoFit/>
            <a:scene3d>
              <a:camera prst="orthographicFront"/>
              <a:lightRig rig="harsh" dir="t"/>
            </a:scene3d>
            <a:sp3d extrusionH="57150" prstMaterial="matte">
              <a:bevelT w="63500" h="12700" prst="angle"/>
              <a:contourClr>
                <a:schemeClr val="bg1">
                  <a:lumMod val="65000"/>
                </a:schemeClr>
              </a:contourClr>
            </a:sp3d>
          </a:bodyPr>
          <a:p>
            <a:pPr>
              <a:lnSpc>
                <a:spcPct val="150000"/>
              </a:lnSpc>
            </a:pPr>
            <a:r>
              <a:rPr lang="zh-CN" altLang="en-US" sz="1400" noProof="1">
                <a:ln>
                  <a:noFill/>
                </a:ln>
                <a:solidFill>
                  <a:srgbClr val="00B050"/>
                </a:solidFill>
                <a:effectLst/>
                <a:latin typeface="Arial" panose="020B0604020202020204" pitchFamily="34" charset="0"/>
                <a:ea typeface="微软雅黑" panose="020B0503020204020204" pitchFamily="34" charset="-122"/>
                <a:cs typeface="+mn-cs"/>
              </a:rPr>
              <a:t>杰驰标识凭借超过10年的打码标识行业经验，深入了解客户需求，并对产品配置与生产生态的和谐性与适应性具有独特见解，仅是针对不同材质的基础打标要求我们就有三大系列的激光打标机任君选择（二氧化碳、光纤、</a:t>
            </a:r>
            <a:r>
              <a:rPr lang="zh-CN" altLang="en-US" sz="1400" noProof="1">
                <a:ln>
                  <a:noFill/>
                </a:ln>
                <a:solidFill>
                  <a:srgbClr val="00B050"/>
                </a:solidFill>
                <a:effectLst/>
                <a:latin typeface="Arial" panose="020B0604020202020204" pitchFamily="34" charset="0"/>
                <a:ea typeface="微软雅黑" panose="020B0503020204020204" pitchFamily="34" charset="-122"/>
                <a:cs typeface="+mn-cs"/>
              </a:rPr>
              <a:t>紫外），此外还有私人定制，满足各类客户的具体要求</a:t>
            </a:r>
            <a:r>
              <a:rPr lang="zh-CN" altLang="en-US" sz="1400" b="1" noProof="1">
                <a:ln>
                  <a:noFill/>
                </a:ln>
                <a:solidFill>
                  <a:srgbClr val="00B050"/>
                </a:solidFill>
                <a:effectLst/>
                <a:latin typeface="Arial" panose="020B0604020202020204" pitchFamily="34" charset="0"/>
                <a:ea typeface="微软雅黑" panose="020B0503020204020204" pitchFamily="34" charset="-122"/>
                <a:cs typeface="+mn-cs"/>
              </a:rPr>
              <a:t>。</a:t>
            </a:r>
            <a:endParaRPr lang="zh-CN" altLang="en-US" sz="1400" b="1" noProof="1">
              <a:ln>
                <a:noFill/>
              </a:ln>
              <a:solidFill>
                <a:srgbClr val="00B050"/>
              </a:solidFill>
              <a:effectLst/>
              <a:latin typeface="Arial" panose="020B0604020202020204" pitchFamily="34" charset="0"/>
              <a:ea typeface="微软雅黑" panose="020B0503020204020204" pitchFamily="34" charset="-122"/>
            </a:endParaRPr>
          </a:p>
          <a:p>
            <a:pPr>
              <a:lnSpc>
                <a:spcPct val="150000"/>
              </a:lnSpc>
            </a:pPr>
            <a:endParaRPr lang="zh-CN" altLang="en-US" sz="1400" b="1" noProof="1">
              <a:ln>
                <a:noFill/>
              </a:ln>
              <a:solidFill>
                <a:srgbClr val="00B050"/>
              </a:solidFill>
              <a:effectLst/>
              <a:latin typeface="Arial" panose="020B0604020202020204" pitchFamily="34" charset="0"/>
              <a:ea typeface="微软雅黑" panose="020B0503020204020204" pitchFamily="34" charset="-122"/>
            </a:endParaRPr>
          </a:p>
        </p:txBody>
      </p:sp>
      <p:pic>
        <p:nvPicPr>
          <p:cNvPr id="14340" name="图片 1" descr="gc-0-1"/>
          <p:cNvPicPr>
            <a:picLocks noChangeAspect="1"/>
          </p:cNvPicPr>
          <p:nvPr>
            <p:custDataLst>
              <p:tags r:id="rId3"/>
            </p:custDataLst>
          </p:nvPr>
        </p:nvPicPr>
        <p:blipFill>
          <a:blip r:embed="rId4"/>
          <a:stretch>
            <a:fillRect/>
          </a:stretch>
        </p:blipFill>
        <p:spPr>
          <a:xfrm>
            <a:off x="2714625" y="7712075"/>
            <a:ext cx="2216150" cy="1208088"/>
          </a:xfrm>
          <a:prstGeom prst="rect">
            <a:avLst/>
          </a:prstGeom>
          <a:noFill/>
          <a:ln w="9525">
            <a:noFill/>
          </a:ln>
        </p:spPr>
      </p:pic>
      <p:pic>
        <p:nvPicPr>
          <p:cNvPr id="14341" name="图片 2" descr="ll-0-1"/>
          <p:cNvPicPr>
            <a:picLocks noChangeAspect="1"/>
          </p:cNvPicPr>
          <p:nvPr>
            <p:custDataLst>
              <p:tags r:id="rId5"/>
            </p:custDataLst>
          </p:nvPr>
        </p:nvPicPr>
        <p:blipFill>
          <a:blip r:embed="rId6"/>
          <a:stretch>
            <a:fillRect/>
          </a:stretch>
        </p:blipFill>
        <p:spPr>
          <a:xfrm>
            <a:off x="295275" y="6073775"/>
            <a:ext cx="2216150" cy="1208088"/>
          </a:xfrm>
          <a:prstGeom prst="rect">
            <a:avLst/>
          </a:prstGeom>
          <a:noFill/>
          <a:ln w="9525">
            <a:noFill/>
          </a:ln>
        </p:spPr>
      </p:pic>
      <p:pic>
        <p:nvPicPr>
          <p:cNvPr id="14342" name="图片 3" descr="sp-0-1"/>
          <p:cNvPicPr>
            <a:picLocks noChangeAspect="1"/>
          </p:cNvPicPr>
          <p:nvPr>
            <p:custDataLst>
              <p:tags r:id="rId7"/>
            </p:custDataLst>
          </p:nvPr>
        </p:nvPicPr>
        <p:blipFill>
          <a:blip r:embed="rId8"/>
          <a:stretch>
            <a:fillRect/>
          </a:stretch>
        </p:blipFill>
        <p:spPr>
          <a:xfrm>
            <a:off x="2724150" y="6073775"/>
            <a:ext cx="2216150" cy="1208088"/>
          </a:xfrm>
          <a:prstGeom prst="rect">
            <a:avLst/>
          </a:prstGeom>
          <a:noFill/>
          <a:ln w="9525">
            <a:noFill/>
          </a:ln>
        </p:spPr>
      </p:pic>
      <p:pic>
        <p:nvPicPr>
          <p:cNvPr id="14343" name="图片 4" descr="G:\翔声激光\案例\web\yao-0-1.jpgyao-0-1"/>
          <p:cNvPicPr>
            <a:picLocks noChangeAspect="1"/>
          </p:cNvPicPr>
          <p:nvPr>
            <p:custDataLst>
              <p:tags r:id="rId9"/>
            </p:custDataLst>
          </p:nvPr>
        </p:nvPicPr>
        <p:blipFill>
          <a:blip r:embed="rId10"/>
          <a:stretch>
            <a:fillRect/>
          </a:stretch>
        </p:blipFill>
        <p:spPr>
          <a:xfrm>
            <a:off x="5113338" y="7712075"/>
            <a:ext cx="2224087" cy="1212850"/>
          </a:xfrm>
          <a:prstGeom prst="rect">
            <a:avLst/>
          </a:prstGeom>
          <a:noFill/>
          <a:ln w="9525">
            <a:noFill/>
          </a:ln>
        </p:spPr>
      </p:pic>
      <p:pic>
        <p:nvPicPr>
          <p:cNvPr id="14344" name="图片 6" descr="jiuye-0-1"/>
          <p:cNvPicPr>
            <a:picLocks noChangeAspect="1"/>
          </p:cNvPicPr>
          <p:nvPr/>
        </p:nvPicPr>
        <p:blipFill>
          <a:blip r:embed="rId11"/>
          <a:stretch>
            <a:fillRect/>
          </a:stretch>
        </p:blipFill>
        <p:spPr>
          <a:xfrm>
            <a:off x="5124450" y="6073775"/>
            <a:ext cx="2212975" cy="1206500"/>
          </a:xfrm>
          <a:prstGeom prst="rect">
            <a:avLst/>
          </a:prstGeom>
          <a:noFill/>
          <a:ln w="9525">
            <a:noFill/>
          </a:ln>
        </p:spPr>
      </p:pic>
      <p:pic>
        <p:nvPicPr>
          <p:cNvPr id="14345" name="图片 7" descr="yancao-0-1"/>
          <p:cNvPicPr>
            <a:picLocks noChangeAspect="1"/>
          </p:cNvPicPr>
          <p:nvPr/>
        </p:nvPicPr>
        <p:blipFill>
          <a:blip r:embed="rId12"/>
          <a:stretch>
            <a:fillRect/>
          </a:stretch>
        </p:blipFill>
        <p:spPr>
          <a:xfrm>
            <a:off x="295275" y="7715250"/>
            <a:ext cx="2216150" cy="1209675"/>
          </a:xfrm>
          <a:prstGeom prst="rect">
            <a:avLst/>
          </a:prstGeom>
          <a:noFill/>
          <a:ln w="9525">
            <a:noFill/>
          </a:ln>
        </p:spPr>
      </p:pic>
      <p:sp>
        <p:nvSpPr>
          <p:cNvPr id="14346" name="文本框 8"/>
          <p:cNvSpPr txBox="1"/>
          <p:nvPr/>
        </p:nvSpPr>
        <p:spPr>
          <a:xfrm>
            <a:off x="1147763" y="7369175"/>
            <a:ext cx="606425" cy="246063"/>
          </a:xfrm>
          <a:prstGeom prst="rect">
            <a:avLst/>
          </a:prstGeom>
          <a:noFill/>
          <a:ln w="9525">
            <a:noFill/>
          </a:ln>
        </p:spPr>
        <p:txBody>
          <a:bodyPr wrap="square" anchor="t">
            <a:spAutoFit/>
          </a:bodyPr>
          <a:p>
            <a:r>
              <a:rPr lang="zh-CN" altLang="en-US" sz="1000">
                <a:latin typeface="Arial" panose="020B0604020202020204" pitchFamily="34" charset="0"/>
                <a:ea typeface="微软雅黑" panose="020B0503020204020204" pitchFamily="34" charset="-122"/>
              </a:rPr>
              <a:t>日用品</a:t>
            </a:r>
            <a:endParaRPr lang="zh-CN" altLang="en-US" sz="1000">
              <a:latin typeface="Arial" panose="020B0604020202020204" pitchFamily="34" charset="0"/>
              <a:ea typeface="微软雅黑" panose="020B0503020204020204" pitchFamily="34" charset="-122"/>
            </a:endParaRPr>
          </a:p>
        </p:txBody>
      </p:sp>
      <p:sp>
        <p:nvSpPr>
          <p:cNvPr id="14347" name="文本框 9"/>
          <p:cNvSpPr txBox="1"/>
          <p:nvPr/>
        </p:nvSpPr>
        <p:spPr>
          <a:xfrm>
            <a:off x="3594100" y="7369175"/>
            <a:ext cx="474663" cy="246063"/>
          </a:xfrm>
          <a:prstGeom prst="rect">
            <a:avLst/>
          </a:prstGeom>
          <a:noFill/>
          <a:ln w="9525">
            <a:noFill/>
          </a:ln>
        </p:spPr>
        <p:txBody>
          <a:bodyPr wrap="square" anchor="t">
            <a:spAutoFit/>
          </a:bodyPr>
          <a:p>
            <a:r>
              <a:rPr lang="zh-CN" altLang="en-US" sz="1000">
                <a:latin typeface="Arial" panose="020B0604020202020204" pitchFamily="34" charset="0"/>
                <a:ea typeface="微软雅黑" panose="020B0503020204020204" pitchFamily="34" charset="-122"/>
              </a:rPr>
              <a:t>食品</a:t>
            </a:r>
            <a:endParaRPr lang="zh-CN" altLang="en-US" sz="1000">
              <a:latin typeface="Arial" panose="020B0604020202020204" pitchFamily="34" charset="0"/>
              <a:ea typeface="微软雅黑" panose="020B0503020204020204" pitchFamily="34" charset="-122"/>
            </a:endParaRPr>
          </a:p>
        </p:txBody>
      </p:sp>
      <p:sp>
        <p:nvSpPr>
          <p:cNvPr id="14348" name="文本框 10"/>
          <p:cNvSpPr txBox="1"/>
          <p:nvPr/>
        </p:nvSpPr>
        <p:spPr>
          <a:xfrm>
            <a:off x="5994400" y="7369175"/>
            <a:ext cx="474663" cy="246063"/>
          </a:xfrm>
          <a:prstGeom prst="rect">
            <a:avLst/>
          </a:prstGeom>
          <a:noFill/>
          <a:ln w="9525">
            <a:noFill/>
          </a:ln>
        </p:spPr>
        <p:txBody>
          <a:bodyPr wrap="square" anchor="t">
            <a:spAutoFit/>
          </a:bodyPr>
          <a:p>
            <a:r>
              <a:rPr lang="zh-CN" altLang="en-US" sz="1000">
                <a:latin typeface="Arial" panose="020B0604020202020204" pitchFamily="34" charset="0"/>
                <a:ea typeface="微软雅黑" panose="020B0503020204020204" pitchFamily="34" charset="-122"/>
              </a:rPr>
              <a:t>酒类</a:t>
            </a:r>
            <a:endParaRPr lang="zh-CN" altLang="en-US" sz="1000">
              <a:latin typeface="Arial" panose="020B0604020202020204" pitchFamily="34" charset="0"/>
              <a:ea typeface="微软雅黑" panose="020B0503020204020204" pitchFamily="34" charset="-122"/>
            </a:endParaRPr>
          </a:p>
        </p:txBody>
      </p:sp>
      <p:sp>
        <p:nvSpPr>
          <p:cNvPr id="14349" name="文本框 11"/>
          <p:cNvSpPr txBox="1"/>
          <p:nvPr/>
        </p:nvSpPr>
        <p:spPr>
          <a:xfrm>
            <a:off x="1166813" y="9067800"/>
            <a:ext cx="474662" cy="246063"/>
          </a:xfrm>
          <a:prstGeom prst="rect">
            <a:avLst/>
          </a:prstGeom>
          <a:noFill/>
          <a:ln w="9525">
            <a:noFill/>
          </a:ln>
        </p:spPr>
        <p:txBody>
          <a:bodyPr wrap="square" anchor="t">
            <a:spAutoFit/>
          </a:bodyPr>
          <a:p>
            <a:r>
              <a:rPr lang="zh-CN" altLang="en-US" sz="1000">
                <a:latin typeface="Arial" panose="020B0604020202020204" pitchFamily="34" charset="0"/>
                <a:ea typeface="微软雅黑" panose="020B0503020204020204" pitchFamily="34" charset="-122"/>
              </a:rPr>
              <a:t>香烟</a:t>
            </a:r>
            <a:endParaRPr lang="zh-CN" altLang="en-US" sz="1000">
              <a:latin typeface="Arial" panose="020B0604020202020204" pitchFamily="34" charset="0"/>
              <a:ea typeface="微软雅黑" panose="020B0503020204020204" pitchFamily="34" charset="-122"/>
            </a:endParaRPr>
          </a:p>
        </p:txBody>
      </p:sp>
      <p:sp>
        <p:nvSpPr>
          <p:cNvPr id="14350" name="文本框 12"/>
          <p:cNvSpPr txBox="1"/>
          <p:nvPr/>
        </p:nvSpPr>
        <p:spPr>
          <a:xfrm>
            <a:off x="3594100" y="9067800"/>
            <a:ext cx="474663" cy="246063"/>
          </a:xfrm>
          <a:prstGeom prst="rect">
            <a:avLst/>
          </a:prstGeom>
          <a:noFill/>
          <a:ln w="9525">
            <a:noFill/>
          </a:ln>
        </p:spPr>
        <p:txBody>
          <a:bodyPr wrap="square" anchor="t">
            <a:spAutoFit/>
          </a:bodyPr>
          <a:p>
            <a:r>
              <a:rPr lang="zh-CN" altLang="en-US" sz="1000">
                <a:latin typeface="Arial" panose="020B0604020202020204" pitchFamily="34" charset="0"/>
                <a:ea typeface="微软雅黑" panose="020B0503020204020204" pitchFamily="34" charset="-122"/>
              </a:rPr>
              <a:t>管材</a:t>
            </a:r>
            <a:endParaRPr lang="zh-CN" altLang="en-US" sz="1000">
              <a:latin typeface="Arial" panose="020B0604020202020204" pitchFamily="34" charset="0"/>
              <a:ea typeface="微软雅黑" panose="020B0503020204020204" pitchFamily="34" charset="-122"/>
            </a:endParaRPr>
          </a:p>
        </p:txBody>
      </p:sp>
      <p:sp>
        <p:nvSpPr>
          <p:cNvPr id="14351" name="文本框 13"/>
          <p:cNvSpPr txBox="1"/>
          <p:nvPr/>
        </p:nvSpPr>
        <p:spPr>
          <a:xfrm>
            <a:off x="5994400" y="9067800"/>
            <a:ext cx="474663" cy="246063"/>
          </a:xfrm>
          <a:prstGeom prst="rect">
            <a:avLst/>
          </a:prstGeom>
          <a:noFill/>
          <a:ln w="9525">
            <a:noFill/>
          </a:ln>
        </p:spPr>
        <p:txBody>
          <a:bodyPr wrap="square" anchor="t">
            <a:spAutoFit/>
          </a:bodyPr>
          <a:p>
            <a:r>
              <a:rPr lang="zh-CN" altLang="en-US" sz="1000">
                <a:latin typeface="Arial" panose="020B0604020202020204" pitchFamily="34" charset="0"/>
                <a:ea typeface="微软雅黑" panose="020B0503020204020204" pitchFamily="34" charset="-122"/>
              </a:rPr>
              <a:t>医药</a:t>
            </a:r>
            <a:endParaRPr lang="zh-CN" altLang="en-US" sz="1000">
              <a:latin typeface="Arial" panose="020B0604020202020204" pitchFamily="34" charset="0"/>
              <a:ea typeface="微软雅黑" panose="020B0503020204020204" pitchFamily="34" charset="-122"/>
            </a:endParaRPr>
          </a:p>
        </p:txBody>
      </p:sp>
    </p:spTree>
    <p:custDataLst>
      <p:tags r:id="rId1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1" name="文本框 1"/>
          <p:cNvSpPr txBox="1"/>
          <p:nvPr/>
        </p:nvSpPr>
        <p:spPr>
          <a:xfrm>
            <a:off x="785813" y="333375"/>
            <a:ext cx="5637212" cy="783590"/>
          </a:xfrm>
          <a:prstGeom prst="rect">
            <a:avLst/>
          </a:prstGeom>
          <a:noFill/>
          <a:ln w="9525">
            <a:noFill/>
          </a:ln>
        </p:spPr>
        <p:txBody>
          <a:bodyPr wrap="square" anchor="t">
            <a:spAutoFit/>
          </a:bodyPr>
          <a:p>
            <a:pPr>
              <a:lnSpc>
                <a:spcPct val="150000"/>
              </a:lnSpc>
            </a:pPr>
            <a:r>
              <a:rPr lang="en-US" altLang="zh-CN" sz="1600" b="1">
                <a:solidFill>
                  <a:srgbClr val="00B050"/>
                </a:solidFill>
                <a:latin typeface="Arial" panose="020B0604020202020204" pitchFamily="34" charset="0"/>
                <a:ea typeface="微软雅黑" panose="020B0503020204020204" pitchFamily="34" charset="-122"/>
              </a:rPr>
              <a:t>JC</a:t>
            </a:r>
            <a:r>
              <a:rPr lang="zh-CN" altLang="en-US" sz="1600" b="1">
                <a:solidFill>
                  <a:srgbClr val="00B050"/>
                </a:solidFill>
                <a:latin typeface="Arial" panose="020B0604020202020204" pitchFamily="34" charset="0"/>
                <a:ea typeface="微软雅黑" panose="020B0503020204020204" pitchFamily="34" charset="-122"/>
              </a:rPr>
              <a:t>紫外</a:t>
            </a:r>
            <a:r>
              <a:rPr lang="zh-CN" altLang="en-US" sz="1600" b="1">
                <a:solidFill>
                  <a:srgbClr val="00B050"/>
                </a:solidFill>
                <a:latin typeface="Arial" panose="020B0604020202020204" pitchFamily="34" charset="0"/>
                <a:ea typeface="微软雅黑" panose="020B0503020204020204" pitchFamily="34" charset="-122"/>
              </a:rPr>
              <a:t>系列规格书 /高品质激光机</a:t>
            </a:r>
            <a:endParaRPr lang="zh-CN" altLang="en-US" sz="1600" b="1">
              <a:solidFill>
                <a:srgbClr val="00B050"/>
              </a:solidFill>
              <a:latin typeface="Arial" panose="020B0604020202020204" pitchFamily="34" charset="0"/>
              <a:ea typeface="微软雅黑" panose="020B0503020204020204" pitchFamily="34" charset="-122"/>
            </a:endParaRPr>
          </a:p>
          <a:p>
            <a:pPr>
              <a:lnSpc>
                <a:spcPct val="150000"/>
              </a:lnSpc>
            </a:pPr>
            <a:r>
              <a:rPr lang="en-US" altLang="zh-CN" sz="1400">
                <a:solidFill>
                  <a:srgbClr val="00B050"/>
                </a:solidFill>
                <a:latin typeface="Arial" panose="020B0604020202020204" pitchFamily="34" charset="0"/>
                <a:ea typeface="微软雅黑" panose="020B0503020204020204" pitchFamily="34" charset="-122"/>
              </a:rPr>
              <a:t>UV</a:t>
            </a:r>
            <a:r>
              <a:rPr lang="zh-CN" altLang="en-US" sz="1400">
                <a:solidFill>
                  <a:srgbClr val="00B050"/>
                </a:solidFill>
                <a:latin typeface="Arial" panose="020B0604020202020204" pitchFamily="34" charset="0"/>
                <a:ea typeface="微软雅黑" panose="020B0503020204020204" pitchFamily="34" charset="-122"/>
              </a:rPr>
              <a:t>激光喷码机</a:t>
            </a:r>
            <a:r>
              <a:rPr lang="en-US" altLang="zh-CN" sz="1400">
                <a:solidFill>
                  <a:srgbClr val="00B050"/>
                </a:solidFill>
                <a:latin typeface="Arial" panose="020B0604020202020204" pitchFamily="34" charset="0"/>
                <a:ea typeface="微软雅黑" panose="020B0503020204020204" pitchFamily="34" charset="-122"/>
              </a:rPr>
              <a:t>JL1010i</a:t>
            </a:r>
            <a:endParaRPr lang="en-US" altLang="zh-CN" sz="1400">
              <a:solidFill>
                <a:srgbClr val="00B050"/>
              </a:solidFill>
              <a:latin typeface="Arial" panose="020B0604020202020204" pitchFamily="34" charset="0"/>
              <a:ea typeface="微软雅黑" panose="020B0503020204020204" pitchFamily="34" charset="-122"/>
            </a:endParaRPr>
          </a:p>
        </p:txBody>
      </p:sp>
      <p:graphicFrame>
        <p:nvGraphicFramePr>
          <p:cNvPr id="3" name="表格 2"/>
          <p:cNvGraphicFramePr/>
          <p:nvPr>
            <p:custDataLst>
              <p:tags r:id="rId1"/>
            </p:custDataLst>
          </p:nvPr>
        </p:nvGraphicFramePr>
        <p:xfrm>
          <a:off x="732790" y="1134745"/>
          <a:ext cx="6200775" cy="8040370"/>
        </p:xfrm>
        <a:graphic>
          <a:graphicData uri="http://schemas.openxmlformats.org/drawingml/2006/table">
            <a:tbl>
              <a:tblPr firstRow="1">
                <a:tableStyleId>{5940675A-B579-460E-94D1-54222C63F5DA}</a:tableStyleId>
              </a:tblPr>
              <a:tblGrid>
                <a:gridCol w="1802765"/>
                <a:gridCol w="4398010"/>
              </a:tblGrid>
              <a:tr h="362585">
                <a:tc>
                  <a:txBody>
                    <a:bodyPr/>
                    <a:p>
                      <a:pPr indent="0" algn="ctr" fontAlgn="auto">
                        <a:lnSpc>
                          <a:spcPts val="600"/>
                        </a:lnSpc>
                        <a:buNone/>
                      </a:pPr>
                      <a:r>
                        <a:rPr lang="en-US" sz="1200" b="1">
                          <a:solidFill>
                            <a:srgbClr val="FFFFFF"/>
                          </a:solidFill>
                          <a:latin typeface="微软雅黑" panose="020B0503020204020204" pitchFamily="34" charset="-122"/>
                          <a:ea typeface="微软雅黑" panose="020B0503020204020204" pitchFamily="34" charset="-122"/>
                          <a:cs typeface="黑体" panose="02010609060101010101" charset="-122"/>
                        </a:rPr>
                        <a:t>产品参数表</a:t>
                      </a:r>
                      <a:endParaRPr lang="en-US" altLang="en-US" sz="1200" b="1">
                        <a:solidFill>
                          <a:srgbClr val="FFFFFF"/>
                        </a:solidFill>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solidFill>
                      <a:schemeClr val="accent1">
                        <a:lumMod val="75000"/>
                      </a:schemeClr>
                    </a:solidFill>
                  </a:tcPr>
                </a:tc>
                <a:tc>
                  <a:txBody>
                    <a:bodyPr/>
                    <a:p>
                      <a:pPr fontAlgn="auto">
                        <a:lnSpc>
                          <a:spcPts val="600"/>
                        </a:lnSpc>
                        <a:buNone/>
                      </a:pPr>
                      <a:r>
                        <a:rPr lang="en-US" altLang="zh-CN" sz="1200" b="1">
                          <a:solidFill>
                            <a:schemeClr val="bg1"/>
                          </a:solidFill>
                          <a:latin typeface="微软雅黑" panose="020B0503020204020204" pitchFamily="34" charset="-122"/>
                          <a:ea typeface="微软雅黑" panose="020B0503020204020204" pitchFamily="34" charset="-122"/>
                        </a:rPr>
                        <a:t>JL1010</a:t>
                      </a:r>
                      <a:r>
                        <a:rPr lang="en-US" altLang="zh-CN" sz="1200" b="1">
                          <a:solidFill>
                            <a:schemeClr val="bg1"/>
                          </a:solidFill>
                          <a:latin typeface="微软雅黑" panose="020B0503020204020204" pitchFamily="34" charset="-122"/>
                          <a:ea typeface="微软雅黑" panose="020B0503020204020204" pitchFamily="34" charset="-122"/>
                        </a:rPr>
                        <a:t>i</a:t>
                      </a:r>
                      <a:endParaRPr lang="en-US" altLang="zh-CN" sz="1200" b="1">
                        <a:solidFill>
                          <a:schemeClr val="bg1"/>
                        </a:solidFill>
                        <a:latin typeface="微软雅黑" panose="020B0503020204020204" pitchFamily="34" charset="-122"/>
                        <a:ea typeface="微软雅黑" panose="020B0503020204020204" pitchFamily="34" charset="-122"/>
                      </a:endParaRPr>
                    </a:p>
                  </a:txBody>
                  <a:tcPr anchor="ctr" anchorCtr="0">
                    <a:solidFill>
                      <a:schemeClr val="accent1">
                        <a:lumMod val="75000"/>
                      </a:schemeClr>
                    </a:solidFill>
                  </a:tcPr>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整机材质</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阳极氧化铝结构+</a:t>
                      </a:r>
                      <a:r>
                        <a:rPr lang="zh-CN" altLang="en-US" sz="1000" b="0">
                          <a:latin typeface="微软雅黑" panose="020B0503020204020204" pitchFamily="34" charset="-122"/>
                          <a:ea typeface="微软雅黑" panose="020B0503020204020204" pitchFamily="34" charset="-122"/>
                          <a:cs typeface="黑体" panose="02010609060101010101" charset="-122"/>
                        </a:rPr>
                        <a:t>喷涂</a:t>
                      </a:r>
                      <a:endParaRPr lang="zh-CN"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384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激光类型</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zh-CN" altLang="en-US" sz="1000" b="0">
                          <a:latin typeface="微软雅黑" panose="020B0503020204020204" pitchFamily="34" charset="-122"/>
                          <a:ea typeface="微软雅黑" panose="020B0503020204020204" pitchFamily="34" charset="-122"/>
                          <a:cs typeface="黑体" panose="02010609060101010101" charset="-122"/>
                        </a:rPr>
                        <a:t>紫外固体</a:t>
                      </a:r>
                      <a:r>
                        <a:rPr lang="zh-CN" altLang="en-US" sz="1000" b="0">
                          <a:latin typeface="微软雅黑" panose="020B0503020204020204" pitchFamily="34" charset="-122"/>
                          <a:ea typeface="微软雅黑" panose="020B0503020204020204" pitchFamily="34" charset="-122"/>
                          <a:cs typeface="黑体" panose="02010609060101010101" charset="-122"/>
                        </a:rPr>
                        <a:t>激光发生器</a:t>
                      </a:r>
                      <a:endParaRPr lang="zh-CN"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511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输出功率</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fontAlgn="auto">
                        <a:lnSpc>
                          <a:spcPts val="600"/>
                        </a:lnSpc>
                        <a:buNone/>
                      </a:pPr>
                      <a:r>
                        <a:rPr lang="en-US" altLang="zh-CN" sz="1000" b="0">
                          <a:solidFill>
                            <a:schemeClr val="tx1"/>
                          </a:solidFill>
                          <a:latin typeface="微软雅黑" panose="020B0503020204020204" pitchFamily="34" charset="-122"/>
                          <a:ea typeface="微软雅黑" panose="020B0503020204020204" pitchFamily="34" charset="-122"/>
                        </a:rPr>
                        <a:t>10W</a:t>
                      </a:r>
                      <a:r>
                        <a:rPr lang="zh-CN" altLang="en-US" sz="1000" b="0">
                          <a:solidFill>
                            <a:schemeClr val="tx1"/>
                          </a:solidFill>
                          <a:latin typeface="微软雅黑" panose="020B0503020204020204" pitchFamily="34" charset="-122"/>
                          <a:ea typeface="微软雅黑" panose="020B0503020204020204" pitchFamily="34" charset="-122"/>
                        </a:rPr>
                        <a:t>（英诺激光</a:t>
                      </a:r>
                      <a:r>
                        <a:rPr lang="zh-CN" altLang="en-US" sz="1000" b="0">
                          <a:solidFill>
                            <a:schemeClr val="tx1"/>
                          </a:solidFill>
                          <a:latin typeface="微软雅黑" panose="020B0503020204020204" pitchFamily="34" charset="-122"/>
                          <a:ea typeface="微软雅黑" panose="020B0503020204020204" pitchFamily="34" charset="-122"/>
                        </a:rPr>
                        <a:t>器）</a:t>
                      </a:r>
                      <a:r>
                        <a:rPr lang="en-US" altLang="zh-CN" sz="1200" b="1">
                          <a:solidFill>
                            <a:schemeClr val="bg1"/>
                          </a:solidFill>
                          <a:latin typeface="微软雅黑" panose="020B0503020204020204" pitchFamily="34" charset="-122"/>
                          <a:ea typeface="微软雅黑" panose="020B0503020204020204" pitchFamily="34" charset="-122"/>
                        </a:rPr>
                        <a:t>20</a:t>
                      </a:r>
                      <a:r>
                        <a:rPr lang="en-US" altLang="zh-CN" sz="1200" b="1">
                          <a:solidFill>
                            <a:schemeClr val="bg1"/>
                          </a:solidFill>
                          <a:latin typeface="微软雅黑" panose="020B0503020204020204" pitchFamily="34" charset="-122"/>
                        </a:rPr>
                        <a:t>0</a:t>
                      </a:r>
                      <a:endParaRPr lang="en-US" altLang="zh-CN" sz="1200" b="1">
                        <a:solidFill>
                          <a:schemeClr val="bg1"/>
                        </a:solidFill>
                        <a:latin typeface="微软雅黑" panose="020B0503020204020204" pitchFamily="34" charset="-122"/>
                        <a:ea typeface="微软雅黑" panose="020B0503020204020204" pitchFamily="34" charset="-122"/>
                      </a:endParaRPr>
                    </a:p>
                  </a:txBody>
                  <a:tcPr anchor="ctr" anchorCtr="0"/>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激光波长</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fontAlgn="auto">
                        <a:lnSpc>
                          <a:spcPts val="600"/>
                        </a:lnSpc>
                        <a:buNone/>
                      </a:pPr>
                      <a:r>
                        <a:rPr lang="en-US" altLang="zh-CN" sz="1000">
                          <a:latin typeface="微软雅黑" panose="020B0503020204020204" pitchFamily="34" charset="-122"/>
                          <a:ea typeface="微软雅黑" panose="020B0503020204020204" pitchFamily="34" charset="-122"/>
                        </a:rPr>
                        <a:t>355</a:t>
                      </a:r>
                      <a:r>
                        <a:rPr lang="zh-CN" altLang="en-US" sz="1000">
                          <a:latin typeface="微软雅黑" panose="020B0503020204020204" pitchFamily="34" charset="-122"/>
                          <a:ea typeface="微软雅黑" panose="020B0503020204020204" pitchFamily="34" charset="-122"/>
                        </a:rPr>
                        <a:t>um</a:t>
                      </a:r>
                      <a:endParaRPr lang="zh-CN" altLang="en-US" sz="1000">
                        <a:latin typeface="微软雅黑" panose="020B0503020204020204" pitchFamily="34" charset="-122"/>
                        <a:ea typeface="微软雅黑" panose="020B0503020204020204" pitchFamily="34" charset="-122"/>
                      </a:endParaRPr>
                    </a:p>
                  </a:txBody>
                  <a:tcPr anchor="ctr" anchorCtr="0"/>
                </a:tc>
              </a:tr>
              <a:tr h="28384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打印方式</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高精度双维扫描方式</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标刻速度</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≤12000mm/s  </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384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主控</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sz="1000" b="0">
                          <a:latin typeface="微软雅黑" panose="020B0503020204020204" pitchFamily="34" charset="-122"/>
                          <a:ea typeface="微软雅黑" panose="020B0503020204020204" pitchFamily="34" charset="-122"/>
                          <a:cs typeface="微软雅黑" panose="020B0503020204020204" pitchFamily="34" charset="-122"/>
                        </a:rPr>
                        <a:t>高度集成化主板，内嵌7寸屏幕</a:t>
                      </a:r>
                      <a:endParaRPr sz="1000" b="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tc>
              </a:tr>
              <a:tr h="28511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操作系统</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altLang="en-US" sz="1000" b="0">
                          <a:latin typeface="微软雅黑" panose="020B0503020204020204" pitchFamily="34" charset="-122"/>
                          <a:ea typeface="微软雅黑" panose="020B0503020204020204" pitchFamily="34" charset="-122"/>
                          <a:cs typeface="黑体" panose="02010609060101010101" charset="-122"/>
                        </a:rPr>
                        <a:t>WIN CE</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冷却系统</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zh-CN" altLang="en-US" sz="1000" b="0">
                          <a:latin typeface="微软雅黑" panose="020B0503020204020204" pitchFamily="34" charset="-122"/>
                          <a:ea typeface="微软雅黑" panose="020B0503020204020204" pitchFamily="34" charset="-122"/>
                          <a:cs typeface="黑体" panose="02010609060101010101" charset="-122"/>
                        </a:rPr>
                        <a:t>分体式水</a:t>
                      </a:r>
                      <a:r>
                        <a:rPr lang="en-US" sz="1000" b="0">
                          <a:latin typeface="微软雅黑" panose="020B0503020204020204" pitchFamily="34" charset="-122"/>
                          <a:ea typeface="微软雅黑" panose="020B0503020204020204" pitchFamily="34" charset="-122"/>
                          <a:cs typeface="黑体" panose="02010609060101010101" charset="-122"/>
                        </a:rPr>
                        <a:t>冷</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384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打标刻线类型</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点阵、矢量一体机（既可打点阵又可打矢量）</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反射镜尺寸</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微软雅黑" panose="020B0503020204020204" pitchFamily="34" charset="-122"/>
                        </a:rPr>
                        <a:t>标配：8.5mm</a:t>
                      </a:r>
                      <a:endParaRPr lang="en-US" altLang="en-US" sz="1000" b="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打标范围</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微软雅黑" panose="020B0503020204020204" pitchFamily="34" charset="-122"/>
                        </a:rPr>
                        <a:t>标配：90mm×90mm，可选最大范围：600mm x600mm</a:t>
                      </a:r>
                      <a:endParaRPr lang="en-US" altLang="en-US" sz="1000" b="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tc>
              </a:tr>
              <a:tr h="28384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定位方式</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带方向红光定位、调焦</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511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打刻字符行数</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在打标范围内任意行</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384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生产线速度</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微软雅黑" panose="020B0503020204020204" pitchFamily="34" charset="-122"/>
                        </a:rPr>
                        <a:t>0~189m/min （具体速度与产品材质、打印内容有关）              </a:t>
                      </a:r>
                      <a:endParaRPr lang="en-US" altLang="en-US" sz="1000" b="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字体</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简体中文、繁体中文、英文、韩文、俄文、阿拉伯数字等标准字库</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文件格式</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BMP/DXF/HPGL/JPEG/PLT</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384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微软雅黑" panose="020B0503020204020204" pitchFamily="34" charset="-122"/>
                        </a:rPr>
                        <a:t>条码/二维码</a:t>
                      </a:r>
                      <a:endParaRPr lang="en-US" altLang="en-US" sz="1000" b="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微软雅黑" panose="020B0503020204020204" pitchFamily="34" charset="-122"/>
                        </a:rPr>
                        <a:t>CODE39、CODE128、CODE126、QR、真知码、DM、视觉码等</a:t>
                      </a:r>
                      <a:endParaRPr lang="en-US" altLang="en-US" sz="1000" b="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电源</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220V         </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511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最大耗电量</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≤900W                                        </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3845">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微软雅黑" panose="020B0503020204020204" pitchFamily="34" charset="-122"/>
                        </a:rPr>
                        <a:t>机器净重（主机+控制箱）</a:t>
                      </a:r>
                      <a:endParaRPr lang="en-US" altLang="en-US" sz="1000" b="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18kg</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4480">
                <a:tc>
                  <a:txBody>
                    <a:bodyPr/>
                    <a:p>
                      <a:pPr indent="0" algn="ctr"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光路尺寸</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fontAlgn="auto">
                        <a:lnSpc>
                          <a:spcPts val="600"/>
                        </a:lnSpc>
                        <a:buNone/>
                      </a:pPr>
                      <a:r>
                        <a:rPr lang="en-US" sz="1000" b="0">
                          <a:latin typeface="微软雅黑" panose="020B0503020204020204" pitchFamily="34" charset="-122"/>
                          <a:ea typeface="微软雅黑" panose="020B0503020204020204" pitchFamily="34" charset="-122"/>
                          <a:cs typeface="黑体" panose="02010609060101010101" charset="-122"/>
                        </a:rPr>
                        <a:t>710mmX138mmX183mm(</a:t>
                      </a:r>
                      <a:r>
                        <a:rPr lang="zh-CN" altLang="en-US" sz="1000" b="0">
                          <a:latin typeface="微软雅黑" panose="020B0503020204020204" pitchFamily="34" charset="-122"/>
                          <a:ea typeface="微软雅黑" panose="020B0503020204020204" pitchFamily="34" charset="-122"/>
                          <a:cs typeface="黑体" panose="02010609060101010101" charset="-122"/>
                        </a:rPr>
                        <a:t>长</a:t>
                      </a:r>
                      <a:r>
                        <a:rPr lang="en-US" altLang="zh-CN" sz="1000" b="0">
                          <a:latin typeface="微软雅黑" panose="020B0503020204020204" pitchFamily="34" charset="-122"/>
                          <a:ea typeface="微软雅黑" panose="020B0503020204020204" pitchFamily="34" charset="-122"/>
                          <a:cs typeface="黑体" panose="02010609060101010101" charset="-122"/>
                        </a:rPr>
                        <a:t>X</a:t>
                      </a:r>
                      <a:r>
                        <a:rPr lang="zh-CN" altLang="en-US" sz="1000" b="0">
                          <a:latin typeface="微软雅黑" panose="020B0503020204020204" pitchFamily="34" charset="-122"/>
                          <a:ea typeface="微软雅黑" panose="020B0503020204020204" pitchFamily="34" charset="-122"/>
                          <a:cs typeface="黑体" panose="02010609060101010101" charset="-122"/>
                        </a:rPr>
                        <a:t>宽</a:t>
                      </a:r>
                      <a:r>
                        <a:rPr lang="en-US" altLang="zh-CN" sz="1000" b="0">
                          <a:latin typeface="微软雅黑" panose="020B0503020204020204" pitchFamily="34" charset="-122"/>
                          <a:ea typeface="微软雅黑" panose="020B0503020204020204" pitchFamily="34" charset="-122"/>
                          <a:cs typeface="黑体" panose="02010609060101010101" charset="-122"/>
                        </a:rPr>
                        <a:t>X</a:t>
                      </a:r>
                      <a:r>
                        <a:rPr lang="zh-CN" altLang="en-US" sz="1000" b="0">
                          <a:latin typeface="微软雅黑" panose="020B0503020204020204" pitchFamily="34" charset="-122"/>
                          <a:ea typeface="微软雅黑" panose="020B0503020204020204" pitchFamily="34" charset="-122"/>
                          <a:cs typeface="黑体" panose="02010609060101010101" charset="-122"/>
                        </a:rPr>
                        <a:t>高）</a:t>
                      </a:r>
                      <a:endParaRPr lang="zh-CN"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3845">
                <a:tc>
                  <a:txBody>
                    <a:bodyPr/>
                    <a:p>
                      <a:pPr indent="0" algn="ctr">
                        <a:buNone/>
                      </a:pPr>
                      <a:r>
                        <a:rPr lang="en-US" sz="1000" b="0">
                          <a:latin typeface="微软雅黑" panose="020B0503020204020204" pitchFamily="34" charset="-122"/>
                          <a:ea typeface="微软雅黑" panose="020B0503020204020204" pitchFamily="34" charset="-122"/>
                          <a:cs typeface="黑体" panose="02010609060101010101" charset="-122"/>
                        </a:rPr>
                        <a:t>接口</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a:buNone/>
                      </a:pPr>
                      <a:r>
                        <a:rPr lang="en-US" sz="1000" b="0">
                          <a:latin typeface="微软雅黑" panose="020B0503020204020204" pitchFamily="34" charset="-122"/>
                          <a:ea typeface="微软雅黑" panose="020B0503020204020204" pitchFamily="34" charset="-122"/>
                          <a:cs typeface="黑体" panose="02010609060101010101" charset="-122"/>
                        </a:rPr>
                        <a:t>USB2.0/</a:t>
                      </a:r>
                      <a:r>
                        <a:rPr lang="zh-CN" altLang="en-US" sz="1000" b="0">
                          <a:latin typeface="微软雅黑" panose="020B0503020204020204" pitchFamily="34" charset="-122"/>
                          <a:ea typeface="微软雅黑" panose="020B0503020204020204" pitchFamily="34" charset="-122"/>
                          <a:cs typeface="黑体" panose="02010609060101010101" charset="-122"/>
                        </a:rPr>
                        <a:t>光电触发</a:t>
                      </a:r>
                      <a:r>
                        <a:rPr lang="en-US" altLang="zh-CN" sz="1000" b="0">
                          <a:latin typeface="微软雅黑" panose="020B0503020204020204" pitchFamily="34" charset="-122"/>
                          <a:ea typeface="微软雅黑" panose="020B0503020204020204" pitchFamily="34" charset="-122"/>
                          <a:cs typeface="黑体" panose="02010609060101010101" charset="-122"/>
                        </a:rPr>
                        <a:t>/</a:t>
                      </a:r>
                      <a:r>
                        <a:rPr lang="zh-CN" altLang="en-US" sz="1000" b="0">
                          <a:latin typeface="微软雅黑" panose="020B0503020204020204" pitchFamily="34" charset="-122"/>
                          <a:ea typeface="微软雅黑" panose="020B0503020204020204" pitchFamily="34" charset="-122"/>
                          <a:cs typeface="黑体" panose="02010609060101010101" charset="-122"/>
                        </a:rPr>
                        <a:t>同步器</a:t>
                      </a:r>
                      <a:endParaRPr lang="zh-CN"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4480">
                <a:tc>
                  <a:txBody>
                    <a:bodyPr/>
                    <a:p>
                      <a:pPr indent="0" algn="ctr">
                        <a:buNone/>
                      </a:pPr>
                      <a:r>
                        <a:rPr lang="en-US" sz="1000" b="0">
                          <a:latin typeface="微软雅黑" panose="020B0503020204020204" pitchFamily="34" charset="-122"/>
                          <a:ea typeface="微软雅黑" panose="020B0503020204020204" pitchFamily="34" charset="-122"/>
                          <a:cs typeface="黑体" panose="02010609060101010101" charset="-122"/>
                        </a:rPr>
                        <a:t>外壳防护等级</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a:buNone/>
                      </a:pPr>
                      <a:r>
                        <a:rPr lang="en-US" sz="1000" b="0">
                          <a:latin typeface="微软雅黑" panose="020B0503020204020204" pitchFamily="34" charset="-122"/>
                          <a:ea typeface="微软雅黑" panose="020B0503020204020204" pitchFamily="34" charset="-122"/>
                          <a:cs typeface="微软雅黑" panose="020B0503020204020204" pitchFamily="34" charset="-122"/>
                        </a:rPr>
                        <a:t>IP54（激光振镜头部分）  </a:t>
                      </a:r>
                      <a:endParaRPr lang="en-US" altLang="en-US" sz="1000" b="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ctr" anchorCtr="0"/>
                </a:tc>
              </a:tr>
              <a:tr h="285115">
                <a:tc>
                  <a:txBody>
                    <a:bodyPr/>
                    <a:p>
                      <a:pPr indent="0" algn="ctr">
                        <a:buNone/>
                      </a:pPr>
                      <a:r>
                        <a:rPr lang="en-US" sz="1000" b="0">
                          <a:latin typeface="微软雅黑" panose="020B0503020204020204" pitchFamily="34" charset="-122"/>
                          <a:ea typeface="微软雅黑" panose="020B0503020204020204" pitchFamily="34" charset="-122"/>
                          <a:cs typeface="黑体" panose="02010609060101010101" charset="-122"/>
                        </a:rPr>
                        <a:t>污染等级</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a:buNone/>
                      </a:pPr>
                      <a:r>
                        <a:rPr lang="en-US" sz="1000" b="0">
                          <a:latin typeface="微软雅黑" panose="020B0503020204020204" pitchFamily="34" charset="-122"/>
                          <a:ea typeface="微软雅黑" panose="020B0503020204020204" pitchFamily="34" charset="-122"/>
                          <a:cs typeface="黑体" panose="02010609060101010101" charset="-122"/>
                        </a:rPr>
                        <a:t>2</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3845">
                <a:tc>
                  <a:txBody>
                    <a:bodyPr/>
                    <a:p>
                      <a:pPr indent="0" algn="ctr">
                        <a:buNone/>
                      </a:pPr>
                      <a:r>
                        <a:rPr lang="en-US" sz="1000" b="0">
                          <a:latin typeface="微软雅黑" panose="020B0503020204020204" pitchFamily="34" charset="-122"/>
                          <a:ea typeface="微软雅黑" panose="020B0503020204020204" pitchFamily="34" charset="-122"/>
                          <a:cs typeface="黑体" panose="02010609060101010101" charset="-122"/>
                        </a:rPr>
                        <a:t>过电压类别</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a:buNone/>
                      </a:pPr>
                      <a:r>
                        <a:rPr lang="en-US" sz="1000" b="0">
                          <a:latin typeface="微软雅黑" panose="020B0503020204020204" pitchFamily="34" charset="-122"/>
                          <a:ea typeface="微软雅黑" panose="020B0503020204020204" pitchFamily="34" charset="-122"/>
                          <a:cs typeface="黑体" panose="02010609060101010101" charset="-122"/>
                        </a:rPr>
                        <a:t>Ⅱ           </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r>
              <a:tr h="284480">
                <a:tc>
                  <a:txBody>
                    <a:bodyPr/>
                    <a:p>
                      <a:pPr indent="0" algn="ctr">
                        <a:buNone/>
                      </a:pPr>
                      <a:r>
                        <a:rPr lang="en-US" sz="1000" b="0">
                          <a:latin typeface="微软雅黑" panose="020B0503020204020204" pitchFamily="34" charset="-122"/>
                          <a:ea typeface="微软雅黑" panose="020B0503020204020204" pitchFamily="34" charset="-122"/>
                          <a:cs typeface="黑体" panose="02010609060101010101" charset="-122"/>
                        </a:rPr>
                        <a:t>适应温度</a:t>
                      </a:r>
                      <a:endParaRPr lang="en-US" altLang="en-US" sz="1000" b="0">
                        <a:latin typeface="微软雅黑" panose="020B0503020204020204" pitchFamily="34" charset="-122"/>
                        <a:ea typeface="微软雅黑" panose="020B0503020204020204" pitchFamily="34" charset="-122"/>
                        <a:cs typeface="黑体" panose="02010609060101010101" charset="-122"/>
                      </a:endParaRPr>
                    </a:p>
                  </a:txBody>
                  <a:tcPr marL="68580" marR="68580" marT="0" marB="0" vert="horz" anchor="ctr" anchorCtr="0"/>
                </a:tc>
                <a:tc>
                  <a:txBody>
                    <a:bodyPr/>
                    <a:p>
                      <a:pPr indent="0">
                        <a:buNone/>
                      </a:pPr>
                      <a:r>
                        <a:rPr lang="en-US" sz="1000" b="0">
                          <a:latin typeface="微软雅黑" panose="020B0503020204020204" pitchFamily="34" charset="-122"/>
                          <a:ea typeface="微软雅黑" panose="020B0503020204020204" pitchFamily="34" charset="-122"/>
                          <a:cs typeface="黑体" panose="02010609060101010101" charset="-122"/>
                        </a:rPr>
                        <a:t>0-40℃</a:t>
                      </a:r>
                      <a:r>
                        <a:rPr lang="zh-CN" altLang="en-US" sz="1000" b="0">
                          <a:latin typeface="微软雅黑" panose="020B0503020204020204" pitchFamily="34" charset="-122"/>
                          <a:ea typeface="微软雅黑" panose="020B0503020204020204" pitchFamily="34" charset="-122"/>
                          <a:cs typeface="黑体" panose="02010609060101010101" charset="-122"/>
                        </a:rPr>
                        <a:t>（当温度低于</a:t>
                      </a:r>
                      <a:r>
                        <a:rPr lang="en-US" altLang="zh-CN" sz="1000" b="0">
                          <a:latin typeface="微软雅黑" panose="020B0503020204020204" pitchFamily="34" charset="-122"/>
                          <a:ea typeface="微软雅黑" panose="020B0503020204020204" pitchFamily="34" charset="-122"/>
                          <a:cs typeface="黑体" panose="02010609060101010101" charset="-122"/>
                        </a:rPr>
                        <a:t>10</a:t>
                      </a:r>
                      <a:r>
                        <a:rPr lang="en-US" sz="1000">
                          <a:latin typeface="微软雅黑" panose="020B0503020204020204" pitchFamily="34" charset="-122"/>
                          <a:ea typeface="微软雅黑" panose="020B0503020204020204" pitchFamily="34" charset="-122"/>
                          <a:cs typeface="黑体" panose="02010609060101010101" charset="-122"/>
                          <a:sym typeface="+mn-ea"/>
                        </a:rPr>
                        <a:t>℃</a:t>
                      </a:r>
                      <a:r>
                        <a:rPr lang="zh-CN" altLang="en-US" sz="1000">
                          <a:latin typeface="微软雅黑" panose="020B0503020204020204" pitchFamily="34" charset="-122"/>
                          <a:ea typeface="微软雅黑" panose="020B0503020204020204" pitchFamily="34" charset="-122"/>
                          <a:cs typeface="黑体" panose="02010609060101010101" charset="-122"/>
                          <a:sym typeface="+mn-ea"/>
                        </a:rPr>
                        <a:t>时，开机时间会延长）</a:t>
                      </a:r>
                      <a:endParaRPr lang="zh-CN" altLang="en-US" sz="1000">
                        <a:latin typeface="微软雅黑" panose="020B0503020204020204" pitchFamily="34" charset="-122"/>
                        <a:ea typeface="微软雅黑" panose="020B0503020204020204" pitchFamily="34" charset="-122"/>
                        <a:cs typeface="黑体" panose="02010609060101010101" charset="-122"/>
                        <a:sym typeface="+mn-ea"/>
                      </a:endParaRPr>
                    </a:p>
                  </a:txBody>
                  <a:tcPr marL="68580" marR="68580" marT="0" marB="0" vert="horz" anchor="ctr" anchorCtr="0"/>
                </a:tc>
              </a:tr>
            </a:tbl>
          </a:graphicData>
        </a:graphic>
      </p:graphicFrame>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8778" y="438150"/>
            <a:ext cx="1097280" cy="368300"/>
          </a:xfrm>
          <a:prstGeom prst="rect">
            <a:avLst/>
          </a:prstGeom>
          <a:noFill/>
        </p:spPr>
        <p:txBody>
          <a:bodyPr wrap="none" rtlCol="0" anchor="t">
            <a:spAutoFit/>
          </a:bodyPr>
          <a:p>
            <a:pPr algn="ctr"/>
            <a:r>
              <a:rPr lang="zh-CN" altLang="en-US" b="1">
                <a:solidFill>
                  <a:schemeClr val="tx1"/>
                </a:solidFill>
                <a:latin typeface="微软雅黑" panose="020B0503020204020204" pitchFamily="34" charset="-122"/>
                <a:cs typeface="微软雅黑" panose="020B0503020204020204" pitchFamily="34" charset="-122"/>
                <a:sym typeface="+mn-ea"/>
              </a:rPr>
              <a:t>设备</a:t>
            </a:r>
            <a:r>
              <a:rPr lang="zh-CN" altLang="en-US" b="1">
                <a:solidFill>
                  <a:schemeClr val="tx1"/>
                </a:solidFill>
                <a:latin typeface="微软雅黑" panose="020B0503020204020204" pitchFamily="34" charset="-122"/>
                <a:cs typeface="微软雅黑" panose="020B0503020204020204" pitchFamily="34" charset="-122"/>
                <a:sym typeface="+mn-ea"/>
              </a:rPr>
              <a:t>报价</a:t>
            </a:r>
            <a:endParaRPr lang="zh-CN" altLang="en-US" b="1">
              <a:solidFill>
                <a:schemeClr val="tx1"/>
              </a:solidFill>
              <a:latin typeface="微软雅黑" panose="020B0503020204020204" pitchFamily="34" charset="-122"/>
              <a:cs typeface="微软雅黑" panose="020B0503020204020204" pitchFamily="34" charset="-122"/>
              <a:sym typeface="+mn-ea"/>
            </a:endParaRPr>
          </a:p>
        </p:txBody>
      </p:sp>
      <p:graphicFrame>
        <p:nvGraphicFramePr>
          <p:cNvPr id="5" name="表格 4"/>
          <p:cNvGraphicFramePr/>
          <p:nvPr>
            <p:custDataLst>
              <p:tags r:id="rId1"/>
            </p:custDataLst>
          </p:nvPr>
        </p:nvGraphicFramePr>
        <p:xfrm>
          <a:off x="315595" y="1880870"/>
          <a:ext cx="6875145" cy="3648710"/>
        </p:xfrm>
        <a:graphic>
          <a:graphicData uri="http://schemas.openxmlformats.org/drawingml/2006/table">
            <a:tbl>
              <a:tblPr firstRow="1" bandRow="1">
                <a:tableStyleId>{5C22544A-7EE6-4342-B048-85BDC9FD1C3A}</a:tableStyleId>
              </a:tblPr>
              <a:tblGrid>
                <a:gridCol w="1031240"/>
                <a:gridCol w="1957070"/>
                <a:gridCol w="718185"/>
                <a:gridCol w="690245"/>
                <a:gridCol w="1127760"/>
                <a:gridCol w="1350645"/>
              </a:tblGrid>
              <a:tr h="340360">
                <a:tc>
                  <a:txBody>
                    <a:bodyPr/>
                    <a:p>
                      <a:pPr>
                        <a:buNone/>
                      </a:pPr>
                      <a:r>
                        <a:rPr lang="zh-CN" altLang="en-US" sz="1200"/>
                        <a:t>品名</a:t>
                      </a:r>
                      <a:endParaRPr lang="zh-CN" altLang="en-US" sz="1200"/>
                    </a:p>
                  </a:txBody>
                  <a:tcPr/>
                </a:tc>
                <a:tc>
                  <a:txBody>
                    <a:bodyPr/>
                    <a:p>
                      <a:pPr>
                        <a:buNone/>
                      </a:pPr>
                      <a:r>
                        <a:rPr lang="zh-CN" altLang="en-US" sz="1200"/>
                        <a:t>说明</a:t>
                      </a:r>
                      <a:endParaRPr lang="zh-CN" altLang="en-US" sz="1200"/>
                    </a:p>
                  </a:txBody>
                  <a:tcPr/>
                </a:tc>
                <a:tc>
                  <a:txBody>
                    <a:bodyPr/>
                    <a:p>
                      <a:pPr>
                        <a:buNone/>
                      </a:pPr>
                      <a:r>
                        <a:rPr lang="zh-CN" altLang="en-US" sz="1200"/>
                        <a:t>数量</a:t>
                      </a:r>
                      <a:endParaRPr lang="zh-CN" altLang="en-US" sz="1200"/>
                    </a:p>
                  </a:txBody>
                  <a:tcPr/>
                </a:tc>
                <a:tc>
                  <a:txBody>
                    <a:bodyPr/>
                    <a:p>
                      <a:pPr>
                        <a:buNone/>
                      </a:pPr>
                      <a:r>
                        <a:rPr lang="zh-CN" altLang="en-US" sz="1200"/>
                        <a:t>单位</a:t>
                      </a:r>
                      <a:endParaRPr lang="zh-CN" altLang="en-US" sz="1200"/>
                    </a:p>
                  </a:txBody>
                  <a:tcPr/>
                </a:tc>
                <a:tc>
                  <a:txBody>
                    <a:bodyPr/>
                    <a:p>
                      <a:pPr>
                        <a:buNone/>
                      </a:pPr>
                      <a:r>
                        <a:rPr lang="zh-CN" altLang="en-US" sz="1200"/>
                        <a:t>优惠单价</a:t>
                      </a:r>
                      <a:endParaRPr lang="zh-CN" altLang="en-US" sz="1200"/>
                    </a:p>
                  </a:txBody>
                  <a:tcPr/>
                </a:tc>
                <a:tc>
                  <a:txBody>
                    <a:bodyPr/>
                    <a:p>
                      <a:pPr>
                        <a:buNone/>
                      </a:pPr>
                      <a:r>
                        <a:rPr lang="zh-CN" altLang="en-US" sz="1200"/>
                        <a:t>合计金额</a:t>
                      </a:r>
                      <a:r>
                        <a:rPr lang="en-US" altLang="zh-CN" sz="1200"/>
                        <a:t>RMB</a:t>
                      </a:r>
                      <a:endParaRPr lang="en-US" altLang="zh-CN" sz="1200"/>
                    </a:p>
                  </a:txBody>
                  <a:tcPr/>
                </a:tc>
              </a:tr>
              <a:tr h="1744980">
                <a:tc>
                  <a:txBody>
                    <a:bodyPr/>
                    <a:p>
                      <a:pPr>
                        <a:buNone/>
                      </a:pPr>
                      <a:r>
                        <a:rPr sz="1200"/>
                        <a:t>杰驰JL</a:t>
                      </a:r>
                      <a:r>
                        <a:rPr lang="en-US" sz="1200"/>
                        <a:t>1010i</a:t>
                      </a:r>
                      <a:r>
                        <a:rPr sz="1200"/>
                        <a:t>紫外</a:t>
                      </a:r>
                      <a:r>
                        <a:rPr lang="en-US" sz="1200"/>
                        <a:t>10</a:t>
                      </a:r>
                      <a:r>
                        <a:rPr sz="1200"/>
                        <a:t>瓦</a:t>
                      </a:r>
                      <a:endParaRPr sz="1200"/>
                    </a:p>
                    <a:p>
                      <a:pPr>
                        <a:buNone/>
                      </a:pPr>
                      <a:r>
                        <a:rPr sz="1200"/>
                        <a:t>激光机</a:t>
                      </a:r>
                      <a:endParaRPr sz="1200"/>
                    </a:p>
                  </a:txBody>
                  <a:tcPr/>
                </a:tc>
                <a:tc>
                  <a:txBody>
                    <a:bodyPr/>
                    <a:p>
                      <a:pPr>
                        <a:buNone/>
                      </a:pPr>
                      <a:r>
                        <a:rPr lang="zh-CN" altLang="en-US" sz="1200">
                          <a:solidFill>
                            <a:schemeClr val="tx1"/>
                          </a:solidFill>
                          <a:sym typeface="+mn-ea"/>
                        </a:rPr>
                        <a:t>JL</a:t>
                      </a:r>
                      <a:r>
                        <a:rPr lang="en-US" altLang="zh-CN" sz="1200">
                          <a:solidFill>
                            <a:schemeClr val="tx1"/>
                          </a:solidFill>
                          <a:sym typeface="+mn-ea"/>
                        </a:rPr>
                        <a:t>1010i</a:t>
                      </a:r>
                      <a:r>
                        <a:rPr lang="zh-CN" altLang="en-US" sz="1200">
                          <a:solidFill>
                            <a:schemeClr val="tx1"/>
                          </a:solidFill>
                          <a:sym typeface="+mn-ea"/>
                        </a:rPr>
                        <a:t>紫外</a:t>
                      </a:r>
                      <a:r>
                        <a:rPr lang="en-US" altLang="zh-CN" sz="1200">
                          <a:solidFill>
                            <a:schemeClr val="tx1"/>
                          </a:solidFill>
                          <a:sym typeface="+mn-ea"/>
                        </a:rPr>
                        <a:t>10</a:t>
                      </a:r>
                      <a:r>
                        <a:rPr lang="zh-CN" altLang="en-US" sz="1200">
                          <a:solidFill>
                            <a:schemeClr val="tx1"/>
                          </a:solidFill>
                          <a:sym typeface="+mn-ea"/>
                        </a:rPr>
                        <a:t>瓦激光打印体*1；光路转折头</a:t>
                      </a:r>
                      <a:r>
                        <a:rPr lang="en-US" altLang="zh-CN" sz="1200">
                          <a:solidFill>
                            <a:schemeClr val="tx1"/>
                          </a:solidFill>
                          <a:sym typeface="+mn-ea"/>
                        </a:rPr>
                        <a:t>*1</a:t>
                      </a:r>
                      <a:r>
                        <a:rPr lang="zh-CN" altLang="en-US" sz="1200">
                          <a:solidFill>
                            <a:schemeClr val="tx1"/>
                          </a:solidFill>
                          <a:sym typeface="+mn-ea"/>
                        </a:rPr>
                        <a:t>；传感器*1；水</a:t>
                      </a:r>
                      <a:r>
                        <a:rPr lang="zh-CN" altLang="en-US" sz="1200">
                          <a:solidFill>
                            <a:schemeClr val="tx1"/>
                          </a:solidFill>
                          <a:sym typeface="+mn-ea"/>
                        </a:rPr>
                        <a:t>箱*1；手持触摸屏</a:t>
                      </a:r>
                      <a:r>
                        <a:rPr lang="en-US" altLang="zh-CN" sz="1200">
                          <a:solidFill>
                            <a:schemeClr val="tx1"/>
                          </a:solidFill>
                          <a:sym typeface="+mn-ea"/>
                        </a:rPr>
                        <a:t>*1</a:t>
                      </a:r>
                      <a:r>
                        <a:rPr lang="zh-CN" altLang="en-US" sz="1200">
                          <a:solidFill>
                            <a:schemeClr val="tx1"/>
                          </a:solidFill>
                          <a:sym typeface="+mn-ea"/>
                        </a:rPr>
                        <a:t>；落地支架（钢板底座</a:t>
                      </a:r>
                      <a:r>
                        <a:rPr lang="en-US" altLang="zh-CN" sz="1200">
                          <a:solidFill>
                            <a:schemeClr val="tx1"/>
                          </a:solidFill>
                          <a:sym typeface="+mn-ea"/>
                        </a:rPr>
                        <a:t>+</a:t>
                      </a:r>
                      <a:r>
                        <a:rPr lang="zh-CN" altLang="en-US" sz="1200">
                          <a:solidFill>
                            <a:schemeClr val="tx1"/>
                          </a:solidFill>
                          <a:sym typeface="+mn-ea"/>
                        </a:rPr>
                        <a:t>滚轮）*1；传感器支架</a:t>
                      </a:r>
                      <a:r>
                        <a:rPr lang="en-US" altLang="zh-CN" sz="1200">
                          <a:solidFill>
                            <a:schemeClr val="tx1"/>
                          </a:solidFill>
                          <a:sym typeface="+mn-ea"/>
                        </a:rPr>
                        <a:t>*1</a:t>
                      </a:r>
                      <a:r>
                        <a:rPr lang="zh-CN" altLang="en-US" sz="1200">
                          <a:solidFill>
                            <a:schemeClr val="tx1"/>
                          </a:solidFill>
                          <a:sym typeface="+mn-ea"/>
                        </a:rPr>
                        <a:t>；信号接插件</a:t>
                      </a:r>
                      <a:r>
                        <a:rPr lang="en-US" altLang="zh-CN" sz="1200">
                          <a:solidFill>
                            <a:schemeClr val="tx1"/>
                          </a:solidFill>
                          <a:sym typeface="+mn-ea"/>
                        </a:rPr>
                        <a:t>*1</a:t>
                      </a:r>
                      <a:r>
                        <a:rPr lang="zh-CN" altLang="en-US" sz="1200">
                          <a:solidFill>
                            <a:schemeClr val="tx1"/>
                          </a:solidFill>
                          <a:sym typeface="+mn-ea"/>
                        </a:rPr>
                        <a:t>；光耦</a:t>
                      </a:r>
                      <a:r>
                        <a:rPr lang="en-US" altLang="zh-CN" sz="1200">
                          <a:solidFill>
                            <a:schemeClr val="tx1"/>
                          </a:solidFill>
                          <a:sym typeface="+mn-ea"/>
                        </a:rPr>
                        <a:t>*1</a:t>
                      </a:r>
                      <a:endParaRPr lang="en-US" altLang="zh-CN" sz="1200">
                        <a:solidFill>
                          <a:schemeClr val="tx1"/>
                        </a:solidFill>
                        <a:sym typeface="+mn-ea"/>
                      </a:endParaRPr>
                    </a:p>
                  </a:txBody>
                  <a:tcPr/>
                </a:tc>
                <a:tc>
                  <a:txBody>
                    <a:bodyPr/>
                    <a:p>
                      <a:pPr>
                        <a:buNone/>
                      </a:pPr>
                      <a:r>
                        <a:rPr lang="en-US" altLang="zh-CN" sz="1200"/>
                        <a:t>1</a:t>
                      </a:r>
                      <a:endParaRPr lang="en-US" altLang="zh-CN" sz="1200"/>
                    </a:p>
                  </a:txBody>
                  <a:tcPr/>
                </a:tc>
                <a:tc>
                  <a:txBody>
                    <a:bodyPr/>
                    <a:p>
                      <a:pPr>
                        <a:buNone/>
                      </a:pPr>
                      <a:r>
                        <a:rPr lang="zh-CN" altLang="en-US" sz="1200"/>
                        <a:t>台</a:t>
                      </a:r>
                      <a:endParaRPr lang="zh-CN" altLang="en-US" sz="1200"/>
                    </a:p>
                  </a:txBody>
                  <a:tcPr/>
                </a:tc>
                <a:tc>
                  <a:txBody>
                    <a:bodyPr/>
                    <a:p>
                      <a:pPr>
                        <a:buNone/>
                      </a:pPr>
                      <a:r>
                        <a:rPr lang="en-US" altLang="zh-CN" sz="1200"/>
                        <a:t>105,000.00</a:t>
                      </a:r>
                      <a:endParaRPr lang="en-US" altLang="zh-CN" sz="1200"/>
                    </a:p>
                  </a:txBody>
                  <a:tcPr/>
                </a:tc>
                <a:tc>
                  <a:txBody>
                    <a:bodyPr/>
                    <a:p>
                      <a:pPr>
                        <a:buNone/>
                      </a:pPr>
                      <a:r>
                        <a:rPr lang="en-US" altLang="zh-CN" sz="1200" b="1"/>
                        <a:t>105,000.00</a:t>
                      </a:r>
                      <a:endParaRPr lang="en-US" altLang="zh-CN" sz="1200" b="1"/>
                    </a:p>
                  </a:txBody>
                  <a:tcPr/>
                </a:tc>
              </a:tr>
              <a:tr h="622300">
                <a:tc>
                  <a:txBody>
                    <a:bodyPr/>
                    <a:p>
                      <a:pPr>
                        <a:buNone/>
                      </a:pPr>
                      <a:r>
                        <a:rPr lang="zh-CN" altLang="en-US" sz="1200" b="1"/>
                        <a:t>总金额</a:t>
                      </a:r>
                      <a:endParaRPr lang="zh-CN" altLang="en-US" sz="1200" b="1"/>
                    </a:p>
                    <a:p>
                      <a:pPr>
                        <a:buNone/>
                      </a:pPr>
                      <a:r>
                        <a:rPr lang="zh-CN" altLang="en-US" sz="1200" b="1"/>
                        <a:t>（大写）</a:t>
                      </a:r>
                      <a:endParaRPr lang="zh-CN" altLang="en-US" sz="1200" b="1"/>
                    </a:p>
                  </a:txBody>
                  <a:tcPr/>
                </a:tc>
                <a:tc gridSpan="5">
                  <a:txBody>
                    <a:bodyPr/>
                    <a:p>
                      <a:pPr>
                        <a:buNone/>
                      </a:pPr>
                      <a:r>
                        <a:rPr lang="zh-CN" altLang="en-US" sz="1200" b="1"/>
                        <a:t>人民币：壹拾万伍</a:t>
                      </a:r>
                      <a:r>
                        <a:rPr lang="zh-CN" altLang="en-US" sz="1200" b="1"/>
                        <a:t>仟元整</a:t>
                      </a:r>
                      <a:r>
                        <a:rPr lang="zh-CN" altLang="en-US" sz="1200" b="1">
                          <a:sym typeface="+mn-ea"/>
                        </a:rPr>
                        <a:t>（含</a:t>
                      </a:r>
                      <a:r>
                        <a:rPr lang="en-US" altLang="zh-CN" sz="1200" b="1">
                          <a:sym typeface="+mn-ea"/>
                        </a:rPr>
                        <a:t>13%</a:t>
                      </a:r>
                      <a:r>
                        <a:rPr lang="zh-CN" altLang="en-US" sz="1200" b="1">
                          <a:sym typeface="+mn-ea"/>
                        </a:rPr>
                        <a:t>增值税，</a:t>
                      </a:r>
                      <a:r>
                        <a:rPr lang="zh-CN" altLang="en-US" sz="1200" b="1">
                          <a:sym typeface="+mn-ea"/>
                        </a:rPr>
                        <a:t>运费及现场安装、调试及培训</a:t>
                      </a:r>
                      <a:r>
                        <a:rPr lang="zh-CN" altLang="en-US" sz="1200" b="1">
                          <a:sym typeface="+mn-ea"/>
                        </a:rPr>
                        <a:t>）</a:t>
                      </a:r>
                      <a:endParaRPr lang="zh-CN" altLang="en-US" sz="1200" b="1"/>
                    </a:p>
                  </a:txBody>
                  <a:tcPr/>
                </a:tc>
                <a:tc hMerge="1">
                  <a:tcPr/>
                </a:tc>
                <a:tc hMerge="1">
                  <a:tcPr/>
                </a:tc>
                <a:tc hMerge="1">
                  <a:tcPr/>
                </a:tc>
                <a:tc hMerge="1">
                  <a:tcPr/>
                </a:tc>
              </a:tr>
              <a:tr h="941070">
                <a:tc>
                  <a:txBody>
                    <a:bodyPr/>
                    <a:p>
                      <a:pPr>
                        <a:buNone/>
                      </a:pPr>
                      <a:r>
                        <a:rPr lang="zh-CN" altLang="en-US" sz="1200"/>
                        <a:t>备注</a:t>
                      </a:r>
                      <a:endParaRPr lang="zh-CN" altLang="en-US" sz="1200"/>
                    </a:p>
                  </a:txBody>
                  <a:tcPr/>
                </a:tc>
                <a:tc gridSpan="5">
                  <a:txBody>
                    <a:bodyPr/>
                    <a:p>
                      <a:pPr>
                        <a:buNone/>
                      </a:pPr>
                      <a:endParaRPr lang="zh-CN" altLang="en-US" sz="1200">
                        <a:sym typeface="+mn-ea"/>
                      </a:endParaRPr>
                    </a:p>
                  </a:txBody>
                  <a:tcPr/>
                </a:tc>
                <a:tc hMerge="1">
                  <a:tcPr/>
                </a:tc>
                <a:tc hMerge="1">
                  <a:tcPr/>
                </a:tc>
                <a:tc hMerge="1">
                  <a:tcPr/>
                </a:tc>
                <a:tc hMerge="1">
                  <a:tcPr/>
                </a:tc>
              </a:tr>
            </a:tbl>
          </a:graphicData>
        </a:graphic>
      </p:graphicFrame>
      <p:sp>
        <p:nvSpPr>
          <p:cNvPr id="6" name="文本框 5"/>
          <p:cNvSpPr txBox="1"/>
          <p:nvPr/>
        </p:nvSpPr>
        <p:spPr>
          <a:xfrm>
            <a:off x="315595" y="6837045"/>
            <a:ext cx="6875145" cy="645160"/>
          </a:xfrm>
          <a:prstGeom prst="rect">
            <a:avLst/>
          </a:prstGeom>
          <a:noFill/>
        </p:spPr>
        <p:txBody>
          <a:bodyPr wrap="square" rtlCol="0">
            <a:spAutoFit/>
          </a:bodyPr>
          <a:p>
            <a:r>
              <a:rPr lang="zh-CN" altLang="en-US" sz="1200">
                <a:solidFill>
                  <a:schemeClr val="tx1"/>
                </a:solidFill>
              </a:rPr>
              <a:t>交货周期：叁周</a:t>
            </a:r>
            <a:r>
              <a:rPr lang="zh-CN" altLang="en-US" sz="1200">
                <a:solidFill>
                  <a:schemeClr val="tx1"/>
                </a:solidFill>
              </a:rPr>
              <a:t>。</a:t>
            </a:r>
            <a:endParaRPr lang="zh-CN" altLang="en-US" sz="1200">
              <a:solidFill>
                <a:schemeClr val="tx1"/>
              </a:solidFill>
            </a:endParaRPr>
          </a:p>
          <a:p>
            <a:r>
              <a:rPr lang="zh-CN" altLang="en-US" sz="1200">
                <a:solidFill>
                  <a:schemeClr val="tx1"/>
                </a:solidFill>
              </a:rPr>
              <a:t>付款方式：</a:t>
            </a:r>
            <a:r>
              <a:rPr sz="1200">
                <a:solidFill>
                  <a:schemeClr val="tx1"/>
                </a:solidFill>
              </a:rPr>
              <a:t>签订合同</a:t>
            </a:r>
            <a:r>
              <a:rPr lang="zh-CN" sz="1200">
                <a:solidFill>
                  <a:schemeClr val="tx1"/>
                </a:solidFill>
              </a:rPr>
              <a:t>预</a:t>
            </a:r>
            <a:r>
              <a:rPr sz="1200">
                <a:solidFill>
                  <a:schemeClr val="tx1"/>
                </a:solidFill>
              </a:rPr>
              <a:t>付</a:t>
            </a:r>
            <a:r>
              <a:rPr lang="en-US" sz="1200">
                <a:solidFill>
                  <a:schemeClr val="tx1"/>
                </a:solidFill>
              </a:rPr>
              <a:t>8</a:t>
            </a:r>
            <a:r>
              <a:rPr sz="1200">
                <a:solidFill>
                  <a:schemeClr val="tx1"/>
                </a:solidFill>
              </a:rPr>
              <a:t>0%，余下</a:t>
            </a:r>
            <a:r>
              <a:rPr lang="en-US" sz="1200">
                <a:solidFill>
                  <a:schemeClr val="tx1"/>
                </a:solidFill>
              </a:rPr>
              <a:t>2</a:t>
            </a:r>
            <a:r>
              <a:rPr sz="1200">
                <a:solidFill>
                  <a:schemeClr val="tx1"/>
                </a:solidFill>
              </a:rPr>
              <a:t>0%为货到、安装、调试完壹个月内付清全款。</a:t>
            </a:r>
            <a:endParaRPr sz="1200">
              <a:solidFill>
                <a:schemeClr val="tx1"/>
              </a:solidFill>
            </a:endParaRPr>
          </a:p>
          <a:p>
            <a:r>
              <a:rPr lang="zh-CN" altLang="en-US" sz="1200">
                <a:solidFill>
                  <a:schemeClr val="tx1"/>
                </a:solidFill>
              </a:rPr>
              <a:t>质保期：壹</a:t>
            </a:r>
            <a:r>
              <a:rPr lang="zh-CN" altLang="en-US" sz="1200">
                <a:solidFill>
                  <a:schemeClr val="tx1"/>
                </a:solidFill>
              </a:rPr>
              <a:t>年。</a:t>
            </a:r>
            <a:endParaRPr lang="zh-CN" altLang="en-US" sz="1200">
              <a:solidFill>
                <a:schemeClr val="tx1"/>
              </a:solidFill>
            </a:endParaRPr>
          </a:p>
        </p:txBody>
      </p:sp>
      <p:sp>
        <p:nvSpPr>
          <p:cNvPr id="4" name="文本框 3"/>
          <p:cNvSpPr txBox="1"/>
          <p:nvPr/>
        </p:nvSpPr>
        <p:spPr>
          <a:xfrm>
            <a:off x="315595" y="1098550"/>
            <a:ext cx="6875145" cy="645160"/>
          </a:xfrm>
          <a:prstGeom prst="rect">
            <a:avLst/>
          </a:prstGeom>
          <a:noFill/>
        </p:spPr>
        <p:txBody>
          <a:bodyPr wrap="square" rtlCol="0">
            <a:spAutoFit/>
          </a:bodyPr>
          <a:p>
            <a:pPr>
              <a:lnSpc>
                <a:spcPct val="150000"/>
              </a:lnSpc>
            </a:pPr>
            <a:r>
              <a:rPr lang="zh-CN" altLang="en-US" sz="1200">
                <a:solidFill>
                  <a:schemeClr val="tx1"/>
                </a:solidFill>
              </a:rPr>
              <a:t>To需方: </a:t>
            </a:r>
            <a:r>
              <a:rPr lang="en-US" altLang="zh-CN" sz="1200">
                <a:solidFill>
                  <a:schemeClr val="tx1"/>
                </a:solidFill>
              </a:rPr>
              <a:t>                                                                    </a:t>
            </a:r>
            <a:r>
              <a:rPr lang="zh-CN" altLang="en-US" sz="1200">
                <a:solidFill>
                  <a:schemeClr val="tx1"/>
                </a:solidFill>
              </a:rPr>
              <a:t>     Number报价编号：JC2</a:t>
            </a:r>
            <a:r>
              <a:rPr lang="en-US" altLang="zh-CN" sz="1200">
                <a:solidFill>
                  <a:schemeClr val="tx1"/>
                </a:solidFill>
              </a:rPr>
              <a:t>3</a:t>
            </a:r>
            <a:r>
              <a:rPr lang="en-US" sz="1200">
                <a:solidFill>
                  <a:schemeClr val="tx1"/>
                </a:solidFill>
              </a:rPr>
              <a:t>0910</a:t>
            </a:r>
            <a:r>
              <a:rPr lang="zh-CN" altLang="en-US" sz="1200">
                <a:solidFill>
                  <a:schemeClr val="tx1"/>
                </a:solidFill>
              </a:rPr>
              <a:t>0</a:t>
            </a:r>
            <a:r>
              <a:rPr lang="en-US" altLang="zh-CN" sz="1200">
                <a:solidFill>
                  <a:schemeClr val="tx1"/>
                </a:solidFill>
              </a:rPr>
              <a:t>1</a:t>
            </a:r>
            <a:endParaRPr lang="zh-CN" altLang="en-US" sz="1200">
              <a:solidFill>
                <a:schemeClr val="tx1"/>
              </a:solidFill>
            </a:endParaRPr>
          </a:p>
          <a:p>
            <a:pPr>
              <a:lnSpc>
                <a:spcPct val="150000"/>
              </a:lnSpc>
            </a:pPr>
            <a:r>
              <a:rPr lang="zh-CN" altLang="en-US" sz="1200">
                <a:solidFill>
                  <a:schemeClr val="tx1"/>
                </a:solidFill>
              </a:rPr>
              <a:t>From供方: 上海杰驰标识设备有限公司  HuangShiQin       Date报价日期：202</a:t>
            </a:r>
            <a:r>
              <a:rPr lang="en-US" altLang="zh-CN" sz="1200">
                <a:solidFill>
                  <a:schemeClr val="tx1"/>
                </a:solidFill>
              </a:rPr>
              <a:t>3</a:t>
            </a:r>
            <a:r>
              <a:rPr lang="zh-CN" altLang="en-US" sz="1200">
                <a:solidFill>
                  <a:schemeClr val="tx1"/>
                </a:solidFill>
              </a:rPr>
              <a:t>/</a:t>
            </a:r>
            <a:r>
              <a:rPr lang="en-US" altLang="zh-CN" sz="1200">
                <a:solidFill>
                  <a:schemeClr val="tx1"/>
                </a:solidFill>
              </a:rPr>
              <a:t>9</a:t>
            </a:r>
            <a:r>
              <a:rPr lang="zh-CN" altLang="en-US" sz="1200">
                <a:solidFill>
                  <a:schemeClr val="tx1"/>
                </a:solidFill>
              </a:rPr>
              <a:t>/</a:t>
            </a:r>
            <a:r>
              <a:rPr lang="en-US" altLang="zh-CN" sz="1200">
                <a:solidFill>
                  <a:schemeClr val="tx1"/>
                </a:solidFill>
              </a:rPr>
              <a:t>10</a:t>
            </a:r>
            <a:endParaRPr lang="en-US" altLang="zh-CN" sz="1200">
              <a:solidFill>
                <a:schemeClr val="tx1"/>
              </a:solidFill>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13.xml><?xml version="1.0" encoding="utf-8"?>
<p:tagLst xmlns:p="http://schemas.openxmlformats.org/presentationml/2006/main">
  <p:tag name="KSO_WM_BEAUTIFY_FLAG" val="#wm#"/>
  <p:tag name="KSO_WM_TEMPLATE_CATEGORY" val="custom"/>
  <p:tag name="KSO_WM_TEMPLATE_INDEX" val="20205176"/>
</p:tagLst>
</file>

<file path=ppt/tags/tag14.xml><?xml version="1.0" encoding="utf-8"?>
<p:tagLst xmlns:p="http://schemas.openxmlformats.org/presentationml/2006/main">
  <p:tag name="KSO_WM_BEAUTIFY_FLAG" val="#wm#"/>
  <p:tag name="KSO_WM_TEMPLATE_CATEGORY" val="custom"/>
  <p:tag name="KSO_WM_TEMPLATE_INDEX" val="20205176"/>
</p:tagLst>
</file>

<file path=ppt/tags/tag15.xml><?xml version="1.0" encoding="utf-8"?>
<p:tagLst xmlns:p="http://schemas.openxmlformats.org/presentationml/2006/main">
  <p:tag name="KSO_WM_BEAUTIFY_FLAG" val="#wm#"/>
  <p:tag name="KSO_WM_TEMPLATE_CATEGORY" val="custom"/>
  <p:tag name="KSO_WM_TEMPLATE_INDEX" val="20205176"/>
</p:tagLst>
</file>

<file path=ppt/tags/tag16.xml><?xml version="1.0" encoding="utf-8"?>
<p:tagLst xmlns:p="http://schemas.openxmlformats.org/presentationml/2006/main">
  <p:tag name="KSO_WM_UNIT_PLACING_PICTURE_USER_VIEWPORT" val="{&quot;height&quot;:4895,&quot;width&quot;:5907.4992125984254}"/>
</p:tagLst>
</file>

<file path=ppt/tags/tag17.xml><?xml version="1.0" encoding="utf-8"?>
<p:tagLst xmlns:p="http://schemas.openxmlformats.org/presentationml/2006/main">
  <p:tag name="KSO_WM_UNIT_PLACING_PICTURE_USER_VIEWPORT" val="{&quot;height&quot;:4325,&quot;width&quot;:4027.4992125984249}"/>
</p:tagLst>
</file>

<file path=ppt/tags/tag18.xml><?xml version="1.0" encoding="utf-8"?>
<p:tagLst xmlns:p="http://schemas.openxmlformats.org/presentationml/2006/main">
  <p:tag name="KSO_WM_UNIT_PLACING_PICTURE_USER_VIEWPORT" val="{&quot;height&quot;:7656,&quot;width&quot;:11784}"/>
</p:tagLst>
</file>

<file path=ppt/tags/tag19.xml><?xml version="1.0" encoding="utf-8"?>
<p:tagLst xmlns:p="http://schemas.openxmlformats.org/presentationml/2006/main">
  <p:tag name="KSO_WM_BEAUTIFY_FLAG" val="#wm#"/>
  <p:tag name="KSO_WM_TEMPLATE_CATEGORY" val="custom"/>
  <p:tag name="KSO_WM_TEMPLATE_INDEX" val="20205176"/>
</p:tagLst>
</file>

<file path=ppt/tags/tag20.xml><?xml version="1.0" encoding="utf-8"?>
<p:tagLst xmlns:p="http://schemas.openxmlformats.org/presentationml/2006/main">
  <p:tag name="KSO_WM_UNIT_PLACING_PICTURE_USER_VIEWPORT" val="{&quot;height&quot;:5785,&quot;width&quot;:11917.500787401576}"/>
</p:tagLst>
</file>

<file path=ppt/tags/tag21.xml><?xml version="1.0" encoding="utf-8"?>
<p:tagLst xmlns:p="http://schemas.openxmlformats.org/presentationml/2006/main">
  <p:tag name="KSO_WM_UNIT_PLACING_PICTURE_USER_VIEWPORT" val="{&quot;height&quot;:6000,&quot;width&quot;:11000}"/>
</p:tagLst>
</file>

<file path=ppt/tags/tag22.xml><?xml version="1.0" encoding="utf-8"?>
<p:tagLst xmlns:p="http://schemas.openxmlformats.org/presentationml/2006/main">
  <p:tag name="KSO_WM_UNIT_PLACING_PICTURE_USER_VIEWPORT" val="{&quot;height&quot;:6000,&quot;width&quot;:11000}"/>
</p:tagLst>
</file>

<file path=ppt/tags/tag23.xml><?xml version="1.0" encoding="utf-8"?>
<p:tagLst xmlns:p="http://schemas.openxmlformats.org/presentationml/2006/main">
  <p:tag name="KSO_WM_UNIT_PLACING_PICTURE_USER_VIEWPORT" val="{&quot;height&quot;:6000,&quot;width&quot;:11000}"/>
</p:tagLst>
</file>

<file path=ppt/tags/tag24.xml><?xml version="1.0" encoding="utf-8"?>
<p:tagLst xmlns:p="http://schemas.openxmlformats.org/presentationml/2006/main">
  <p:tag name="KSO_WM_UNIT_PLACING_PICTURE_USER_VIEWPORT" val="{&quot;height&quot;:6000,&quot;width&quot;:11000}"/>
</p:tagLst>
</file>

<file path=ppt/tags/tag25.xml><?xml version="1.0" encoding="utf-8"?>
<p:tagLst xmlns:p="http://schemas.openxmlformats.org/presentationml/2006/main">
  <p:tag name="KSO_WM_BEAUTIFY_FLAG" val="#wm#"/>
  <p:tag name="KSO_WM_TEMPLATE_CATEGORY" val="custom"/>
  <p:tag name="KSO_WM_TEMPLATE_INDEX" val="20205176"/>
  <p:tag name="KSO_WM_SLIDE_ID" val="custom20205176_13"/>
  <p:tag name="KSO_WM_TEMPLATE_SUBCATEGORY" val="19"/>
  <p:tag name="KSO_WM_TEMPLATE_MASTER_TYPE" val="0"/>
  <p:tag name="KSO_WM_TEMPLATE_COLOR_TYPE" val="1"/>
  <p:tag name="KSO_WM_SLIDE_ITEM_CNT" val="0"/>
  <p:tag name="KSO_WM_SLIDE_INDEX" val="13"/>
  <p:tag name="KSO_WM_TAG_VERSION" val="1.0"/>
  <p:tag name="KSO_WM_SLIDE_TYPE" val="text"/>
  <p:tag name="KSO_WM_SLIDE_SUBTYPE" val="pureTxt"/>
  <p:tag name="KSO_WM_SLIDE_SIZE" val="863*444"/>
  <p:tag name="KSO_WM_SLIDE_POSITION" val="47*47"/>
  <p:tag name="KSO_WM_SLIDE_LAYOUT" val="a_f"/>
  <p:tag name="KSO_WM_SLIDE_LAYOUT_CNT" val="1_1"/>
  <p:tag name="KSO_WM_UNIT_SHOW_EDIT_AREA_INDICATION" val="1"/>
</p:tagLst>
</file>

<file path=ppt/tags/tag26.xml><?xml version="1.0" encoding="utf-8"?>
<p:tagLst xmlns:p="http://schemas.openxmlformats.org/presentationml/2006/main">
  <p:tag name="KSO_WM_UNIT_TABLE_BEAUTIFY" val="smartTable{a28c1920-8501-4cd1-b54e-b247905b64cc}"/>
  <p:tag name="TABLE_ENDDRAG_ORIGIN_RECT" val="488*633"/>
  <p:tag name="TABLE_ENDDRAG_RECT" val="68*92*488*633"/>
</p:tagLst>
</file>

<file path=ppt/tags/tag27.xml><?xml version="1.0" encoding="utf-8"?>
<p:tagLst xmlns:p="http://schemas.openxmlformats.org/presentationml/2006/main">
  <p:tag name="KSO_WM_BEAUTIFY_FLAG" val="#wm#"/>
  <p:tag name="KSO_WM_TEMPLATE_CATEGORY" val="custom"/>
  <p:tag name="KSO_WM_TEMPLATE_INDEX" val="20205176"/>
</p:tagLst>
</file>

<file path=ppt/tags/tag28.xml><?xml version="1.0" encoding="utf-8"?>
<p:tagLst xmlns:p="http://schemas.openxmlformats.org/presentationml/2006/main">
  <p:tag name="KSO_WM_UNIT_TABLE_BEAUTIFY" val="smartTable{ff589800-4a28-45b8-b648-191373aa2762}"/>
  <p:tag name="TABLE_ENDDRAG_ORIGIN_RECT" val="541*238"/>
  <p:tag name="TABLE_ENDDRAG_RECT" val="24*148*541*238"/>
</p:tagLst>
</file>

<file path=ppt/tags/tag29.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30.xml><?xml version="1.0" encoding="utf-8"?>
<p:tagLst xmlns:p="http://schemas.openxmlformats.org/presentationml/2006/main">
  <p:tag name="KSO_WPP_MARK_KEY" val="6c8bf198-a09f-4598-b361-a33241bacec9"/>
  <p:tag name="COMMONDATA" val="eyJoZGlkIjoiMGE2ZmJiMTkwNjI5NGJkMGM3ZDc4NTY3MjdjMmMxMDI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2094</Words>
  <Application>WPS 演示</Application>
  <PresentationFormat>宽屏</PresentationFormat>
  <Paragraphs>269</Paragraphs>
  <Slides>7</Slides>
  <Notes>4</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7</vt:i4>
      </vt:variant>
    </vt:vector>
  </HeadingPairs>
  <TitlesOfParts>
    <vt:vector size="17" baseType="lpstr">
      <vt:lpstr>Arial</vt:lpstr>
      <vt:lpstr>宋体</vt:lpstr>
      <vt:lpstr>Wingdings</vt:lpstr>
      <vt:lpstr>微软雅黑</vt:lpstr>
      <vt:lpstr>Wingdings</vt:lpstr>
      <vt:lpstr>黑体</vt:lpstr>
      <vt:lpstr>Arial Unicode MS</vt:lpstr>
      <vt:lpstr>Calibri</vt:lpstr>
      <vt:lpstr>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LeLeHuang</cp:lastModifiedBy>
  <cp:revision>306</cp:revision>
  <dcterms:created xsi:type="dcterms:W3CDTF">2019-06-19T02:08:00Z</dcterms:created>
  <dcterms:modified xsi:type="dcterms:W3CDTF">2023-09-10T06:12:50Z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A23E34A3B6EC413FA431A16F2AF7A9A5_13</vt:lpwstr>
  </property>
</Properties>
</file>